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76" r:id="rId3"/>
    <p:sldId id="282" r:id="rId4"/>
    <p:sldId id="288" r:id="rId5"/>
    <p:sldId id="290" r:id="rId6"/>
    <p:sldId id="280" r:id="rId7"/>
    <p:sldId id="289" r:id="rId8"/>
    <p:sldId id="285" r:id="rId9"/>
    <p:sldId id="287" r:id="rId10"/>
    <p:sldId id="291" r:id="rId11"/>
  </p:sldIdLst>
  <p:sldSz cx="9144000" cy="5715000" type="screen16x1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2DFF"/>
    <a:srgbClr val="FF0000"/>
    <a:srgbClr val="FFFFFF"/>
    <a:srgbClr val="F9F9F9"/>
    <a:srgbClr val="4D9A26"/>
    <a:srgbClr val="EEEEEE"/>
    <a:srgbClr val="F2F1E6"/>
    <a:srgbClr val="F6F5EE"/>
    <a:srgbClr val="0070BA"/>
    <a:srgbClr val="FF06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85960" autoAdjust="0"/>
  </p:normalViewPr>
  <p:slideViewPr>
    <p:cSldViewPr>
      <p:cViewPr>
        <p:scale>
          <a:sx n="95" d="100"/>
          <a:sy n="95" d="100"/>
        </p:scale>
        <p:origin x="1464" y="72"/>
      </p:cViewPr>
      <p:guideLst>
        <p:guide orient="horz" pos="180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9A7E01C-E1A7-49FB-94E5-C2B9E154A472}" type="datetimeFigureOut">
              <a:rPr lang="de-CH" smtClean="0"/>
              <a:t>24.11.2017</a:t>
            </a:fld>
            <a:endParaRPr lang="de-CH"/>
          </a:p>
        </p:txBody>
      </p:sp>
      <p:sp>
        <p:nvSpPr>
          <p:cNvPr id="4" name="Folienbildplatzhalt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E1B1A5-4AA0-4E91-900A-A20EB5EB8560}" type="slidenum">
              <a:rPr lang="de-CH" smtClean="0"/>
              <a:t>‹Nr.›</a:t>
            </a:fld>
            <a:endParaRPr lang="de-CH"/>
          </a:p>
        </p:txBody>
      </p:sp>
    </p:spTree>
    <p:extLst>
      <p:ext uri="{BB962C8B-B14F-4D97-AF65-F5344CB8AC3E}">
        <p14:creationId xmlns:p14="http://schemas.microsoft.com/office/powerpoint/2010/main" val="2335391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685800"/>
            <a:ext cx="5486400" cy="34290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CH" baseline="0" dirty="0" smtClean="0"/>
          </a:p>
        </p:txBody>
      </p:sp>
      <p:sp>
        <p:nvSpPr>
          <p:cNvPr id="4" name="Foliennummernplatzhalter 3"/>
          <p:cNvSpPr>
            <a:spLocks noGrp="1"/>
          </p:cNvSpPr>
          <p:nvPr>
            <p:ph type="sldNum" sz="quarter" idx="10"/>
          </p:nvPr>
        </p:nvSpPr>
        <p:spPr/>
        <p:txBody>
          <a:bodyPr/>
          <a:lstStyle/>
          <a:p>
            <a:fld id="{47E1B1A5-4AA0-4E91-900A-A20EB5EB8560}" type="slidenum">
              <a:rPr lang="de-CH" smtClean="0"/>
              <a:t>1</a:t>
            </a:fld>
            <a:endParaRPr lang="de-CH"/>
          </a:p>
        </p:txBody>
      </p:sp>
    </p:spTree>
    <p:extLst>
      <p:ext uri="{BB962C8B-B14F-4D97-AF65-F5344CB8AC3E}">
        <p14:creationId xmlns:p14="http://schemas.microsoft.com/office/powerpoint/2010/main" val="3214016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Ganz wichtig sind also:</a:t>
            </a:r>
          </a:p>
          <a:p>
            <a:pPr marL="171450" indent="-171450">
              <a:buFontTx/>
              <a:buChar char="-"/>
            </a:pPr>
            <a:r>
              <a:rPr lang="de-CH" baseline="0" dirty="0" smtClean="0"/>
              <a:t>Betriebssystem-Updates</a:t>
            </a:r>
          </a:p>
          <a:p>
            <a:pPr marL="171450" indent="-171450">
              <a:buFontTx/>
              <a:buChar char="-"/>
            </a:pPr>
            <a:r>
              <a:rPr lang="de-CH" baseline="0" dirty="0" smtClean="0"/>
              <a:t>Browser-Updates</a:t>
            </a:r>
          </a:p>
          <a:p>
            <a:pPr marL="171450" indent="-171450">
              <a:buFontTx/>
              <a:buChar char="-"/>
            </a:pPr>
            <a:r>
              <a:rPr lang="de-CH" baseline="0" dirty="0" smtClean="0"/>
              <a:t>Browser-</a:t>
            </a:r>
            <a:r>
              <a:rPr lang="de-CH" baseline="0" dirty="0" err="1" smtClean="0"/>
              <a:t>Plugins</a:t>
            </a:r>
            <a:endParaRPr lang="de-CH" baseline="0" dirty="0" smtClean="0"/>
          </a:p>
          <a:p>
            <a:pPr marL="171450" indent="-171450">
              <a:buFontTx/>
              <a:buChar char="-"/>
            </a:pPr>
            <a:r>
              <a:rPr lang="de-CH" baseline="0" dirty="0" smtClean="0"/>
              <a:t>Weitere Programm-Updates (insbesondere Programme, die auf das Internet zugreifen)</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10</a:t>
            </a:fld>
            <a:endParaRPr lang="de-CH"/>
          </a:p>
        </p:txBody>
      </p:sp>
    </p:spTree>
    <p:extLst>
      <p:ext uri="{BB962C8B-B14F-4D97-AF65-F5344CB8AC3E}">
        <p14:creationId xmlns:p14="http://schemas.microsoft.com/office/powerpoint/2010/main" val="60835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Was</a:t>
            </a:r>
            <a:r>
              <a:rPr lang="de-CH" baseline="0" dirty="0" smtClean="0"/>
              <a:t> tun Sie in dieser Situation? – Und wieso?</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2</a:t>
            </a:fld>
            <a:endParaRPr lang="de-CH"/>
          </a:p>
        </p:txBody>
      </p:sp>
    </p:spTree>
    <p:extLst>
      <p:ext uri="{BB962C8B-B14F-4D97-AF65-F5344CB8AC3E}">
        <p14:creationId xmlns:p14="http://schemas.microsoft.com/office/powerpoint/2010/main" val="588223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smtClean="0"/>
              <a:t>Wir bewegen uns sehr schnell in</a:t>
            </a:r>
            <a:r>
              <a:rPr lang="de-CH" baseline="0" dirty="0" smtClean="0"/>
              <a:t> dieser digitalen Welt durch das Internet. Das Auto stellt unseren Computer dar. Die Nullen und Einsen zeigen, dass das Auto (und die Strasse) in der digitalen Welt aus Nullen und Einsen bestehen.</a:t>
            </a:r>
            <a:endParaRPr lang="de-CH" dirty="0" smtClean="0"/>
          </a:p>
        </p:txBody>
      </p:sp>
      <p:sp>
        <p:nvSpPr>
          <p:cNvPr id="4" name="Foliennummernplatzhalter 3"/>
          <p:cNvSpPr>
            <a:spLocks noGrp="1"/>
          </p:cNvSpPr>
          <p:nvPr>
            <p:ph type="sldNum" sz="quarter" idx="10"/>
          </p:nvPr>
        </p:nvSpPr>
        <p:spPr/>
        <p:txBody>
          <a:bodyPr/>
          <a:lstStyle/>
          <a:p>
            <a:fld id="{47E1B1A5-4AA0-4E91-900A-A20EB5EB8560}" type="slidenum">
              <a:rPr lang="de-CH" smtClean="0"/>
              <a:t>3</a:t>
            </a:fld>
            <a:endParaRPr lang="de-CH"/>
          </a:p>
        </p:txBody>
      </p:sp>
    </p:spTree>
    <p:extLst>
      <p:ext uri="{BB962C8B-B14F-4D97-AF65-F5344CB8AC3E}">
        <p14:creationId xmlns:p14="http://schemas.microsoft.com/office/powerpoint/2010/main" val="1004832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Leider sind</a:t>
            </a:r>
            <a:r>
              <a:rPr lang="de-CH" baseline="0" dirty="0" smtClean="0"/>
              <a:t> </a:t>
            </a:r>
            <a:r>
              <a:rPr lang="de-CH" b="1" baseline="0" dirty="0" smtClean="0"/>
              <a:t>in allen Programmen kleine Fehler </a:t>
            </a:r>
            <a:r>
              <a:rPr lang="de-CH" baseline="0" dirty="0" smtClean="0"/>
              <a:t>enthalten, die Programmierer sind schliesslich auch nur Menschen. Einige dieser Fehler führen zu </a:t>
            </a:r>
            <a:r>
              <a:rPr lang="de-CH" b="1" baseline="0" dirty="0" smtClean="0"/>
              <a:t>Abstürzen</a:t>
            </a:r>
            <a:r>
              <a:rPr lang="de-CH" baseline="0" dirty="0" smtClean="0"/>
              <a:t>, andere sind </a:t>
            </a:r>
            <a:r>
              <a:rPr lang="de-CH" b="1" baseline="0" dirty="0" smtClean="0"/>
              <a:t>Sicherheitslücken</a:t>
            </a:r>
            <a:r>
              <a:rPr lang="de-CH" baseline="0" dirty="0" smtClean="0"/>
              <a:t> und eröffnen Angreifern Möglichkeiten, die Kontrolle über unser System zu übernehmen.</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4</a:t>
            </a:fld>
            <a:endParaRPr lang="de-CH"/>
          </a:p>
        </p:txBody>
      </p:sp>
    </p:spTree>
    <p:extLst>
      <p:ext uri="{BB962C8B-B14F-4D97-AF65-F5344CB8AC3E}">
        <p14:creationId xmlns:p14="http://schemas.microsoft.com/office/powerpoint/2010/main" val="2589761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smtClean="0"/>
              <a:t>Leider sind</a:t>
            </a:r>
            <a:r>
              <a:rPr lang="de-CH" baseline="0" dirty="0" smtClean="0"/>
              <a:t> in allen Programmen kleine Fehler enthalten, die Programmierer sind schliesslich auch nur Menschen. Einige dieser Fehler führen zu Abstürzen, andere sind Sicherheitslücken und eröffnen Angreifern Möglichkeiten, unser System zu übernehmen.</a:t>
            </a:r>
            <a:endParaRPr lang="de-CH" dirty="0" smtClean="0"/>
          </a:p>
        </p:txBody>
      </p:sp>
      <p:sp>
        <p:nvSpPr>
          <p:cNvPr id="4" name="Foliennummernplatzhalter 3"/>
          <p:cNvSpPr>
            <a:spLocks noGrp="1"/>
          </p:cNvSpPr>
          <p:nvPr>
            <p:ph type="sldNum" sz="quarter" idx="10"/>
          </p:nvPr>
        </p:nvSpPr>
        <p:spPr/>
        <p:txBody>
          <a:bodyPr/>
          <a:lstStyle/>
          <a:p>
            <a:fld id="{47E1B1A5-4AA0-4E91-900A-A20EB5EB8560}" type="slidenum">
              <a:rPr lang="de-CH" smtClean="0"/>
              <a:t>5</a:t>
            </a:fld>
            <a:endParaRPr lang="de-CH"/>
          </a:p>
        </p:txBody>
      </p:sp>
    </p:spTree>
    <p:extLst>
      <p:ext uri="{BB962C8B-B14F-4D97-AF65-F5344CB8AC3E}">
        <p14:creationId xmlns:p14="http://schemas.microsoft.com/office/powerpoint/2010/main" val="3888631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Durch Software-Updates werden solche Fehler/Sicherheitslücken behoben. Daher ist es sehr wichtig, dass wir die</a:t>
            </a:r>
            <a:r>
              <a:rPr lang="de-CH" baseline="0" dirty="0" smtClean="0"/>
              <a:t> Updates</a:t>
            </a:r>
            <a:r>
              <a:rPr lang="de-CH" dirty="0" smtClean="0"/>
              <a:t> regelmässig</a:t>
            </a:r>
            <a:r>
              <a:rPr lang="de-CH" baseline="0" dirty="0" smtClean="0"/>
              <a:t> installieren.</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6</a:t>
            </a:fld>
            <a:endParaRPr lang="de-CH"/>
          </a:p>
        </p:txBody>
      </p:sp>
    </p:spTree>
    <p:extLst>
      <p:ext uri="{BB962C8B-B14F-4D97-AF65-F5344CB8AC3E}">
        <p14:creationId xmlns:p14="http://schemas.microsoft.com/office/powerpoint/2010/main" val="3004538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Durch Software-Updates werden diese Fehler/Sicherheitslücken behoben. Daher ist es sehr wichtig, dass wir die</a:t>
            </a:r>
            <a:r>
              <a:rPr lang="de-CH" baseline="0" dirty="0" smtClean="0"/>
              <a:t> Updates</a:t>
            </a:r>
            <a:r>
              <a:rPr lang="de-CH" dirty="0" smtClean="0"/>
              <a:t> regelmässig</a:t>
            </a:r>
            <a:r>
              <a:rPr lang="de-CH" baseline="0" dirty="0" smtClean="0"/>
              <a:t> installieren.</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7</a:t>
            </a:fld>
            <a:endParaRPr lang="de-CH"/>
          </a:p>
        </p:txBody>
      </p:sp>
    </p:spTree>
    <p:extLst>
      <p:ext uri="{BB962C8B-B14F-4D97-AF65-F5344CB8AC3E}">
        <p14:creationId xmlns:p14="http://schemas.microsoft.com/office/powerpoint/2010/main" val="2643224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Allerdings kommen dadurch</a:t>
            </a:r>
            <a:r>
              <a:rPr lang="de-CH" baseline="0" dirty="0" smtClean="0"/>
              <a:t> leider auch immer wieder neue Fehler ins System, daher ist dieser Prozess nie abgeschlossen und wir müssen unser System stets aktuell halten.</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8</a:t>
            </a:fld>
            <a:endParaRPr lang="de-CH"/>
          </a:p>
        </p:txBody>
      </p:sp>
    </p:spTree>
    <p:extLst>
      <p:ext uri="{BB962C8B-B14F-4D97-AF65-F5344CB8AC3E}">
        <p14:creationId xmlns:p14="http://schemas.microsoft.com/office/powerpoint/2010/main" val="2414415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smtClean="0"/>
              <a:t>Stellt</a:t>
            </a:r>
            <a:r>
              <a:rPr lang="de-CH" baseline="0" dirty="0" smtClean="0"/>
              <a:t> man sich den Computer als Auto vor, so stellt das Auto, in dem man fährt, das Betriebssystem dar. Durch die Fenster sieht man (analog zur Landschaft in der realen Welt) einen bestimmten Bereich des Internets. Hier z.B. Webseiten (im Browser) oder unsere E-Mails (in einem E-Mail-Programm).</a:t>
            </a:r>
          </a:p>
          <a:p>
            <a:pPr marL="171450" indent="-171450">
              <a:buFont typeface="Wingdings" panose="05000000000000000000" pitchFamily="2" charset="2"/>
              <a:buChar char="à"/>
            </a:pPr>
            <a:r>
              <a:rPr lang="de-CH" baseline="0" dirty="0" smtClean="0">
                <a:sym typeface="Wingdings" panose="05000000000000000000" pitchFamily="2" charset="2"/>
              </a:rPr>
              <a:t>Damit wir sicher unterwegs sind, müssen also sowohl das Betriebssystem selbst sowie die einzelnen Programme, die uns ins Internet blicken lassen (Browser, E-Mail-Programm, …) aktuell gehalten werden.</a:t>
            </a:r>
          </a:p>
          <a:p>
            <a:pPr marL="171450" indent="-171450">
              <a:buFont typeface="Wingdings" panose="05000000000000000000" pitchFamily="2" charset="2"/>
              <a:buChar char="à"/>
            </a:pPr>
            <a:r>
              <a:rPr lang="de-CH" baseline="0" dirty="0" smtClean="0">
                <a:sym typeface="Wingdings" panose="05000000000000000000" pitchFamily="2" charset="2"/>
              </a:rPr>
              <a:t>Dies gilt sowohl auf dem Smartphone wie auch auf dem PC.</a:t>
            </a:r>
            <a:endParaRPr lang="de-CH" dirty="0"/>
          </a:p>
        </p:txBody>
      </p:sp>
      <p:sp>
        <p:nvSpPr>
          <p:cNvPr id="4" name="Foliennummernplatzhalter 3"/>
          <p:cNvSpPr>
            <a:spLocks noGrp="1"/>
          </p:cNvSpPr>
          <p:nvPr>
            <p:ph type="sldNum" sz="quarter" idx="10"/>
          </p:nvPr>
        </p:nvSpPr>
        <p:spPr/>
        <p:txBody>
          <a:bodyPr/>
          <a:lstStyle/>
          <a:p>
            <a:fld id="{47E1B1A5-4AA0-4E91-900A-A20EB5EB8560}" type="slidenum">
              <a:rPr lang="de-CH" smtClean="0"/>
              <a:t>9</a:t>
            </a:fld>
            <a:endParaRPr lang="de-CH"/>
          </a:p>
        </p:txBody>
      </p:sp>
    </p:spTree>
    <p:extLst>
      <p:ext uri="{BB962C8B-B14F-4D97-AF65-F5344CB8AC3E}">
        <p14:creationId xmlns:p14="http://schemas.microsoft.com/office/powerpoint/2010/main" val="3784766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775355"/>
            <a:ext cx="7772400" cy="1225021"/>
          </a:xfrm>
        </p:spPr>
        <p:txBody>
          <a:bodyPr/>
          <a:lstStyle>
            <a:lvl1pPr algn="ctr">
              <a:defRPr/>
            </a:lvl1pPr>
          </a:lstStyle>
          <a:p>
            <a:r>
              <a:rPr lang="de-DE" smtClean="0"/>
              <a:t>Titelmasterformat durch Klicken bearbeiten</a:t>
            </a:r>
            <a:endParaRPr lang="de-CH" dirty="0"/>
          </a:p>
        </p:txBody>
      </p:sp>
      <p:sp>
        <p:nvSpPr>
          <p:cNvPr id="3" name="Untertitel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CH"/>
          </a:p>
        </p:txBody>
      </p:sp>
      <p:sp>
        <p:nvSpPr>
          <p:cNvPr id="4" name="Datumsplatzhalter 3"/>
          <p:cNvSpPr>
            <a:spLocks noGrp="1"/>
          </p:cNvSpPr>
          <p:nvPr>
            <p:ph type="dt" sz="half" idx="10"/>
          </p:nvPr>
        </p:nvSpPr>
        <p:spPr/>
        <p:txBody>
          <a:bodyPr/>
          <a:lstStyle/>
          <a:p>
            <a:fld id="{197D873B-02AF-44D5-99A3-4E28DB9DF138}" type="datetime1">
              <a:rPr lang="de-CH" smtClean="0"/>
              <a:t>24.11.2017</a:t>
            </a:fld>
            <a:endParaRPr lang="de-CH"/>
          </a:p>
        </p:txBody>
      </p:sp>
      <p:sp>
        <p:nvSpPr>
          <p:cNvPr id="5" name="Fußzeilenplatzhalter 4"/>
          <p:cNvSpPr>
            <a:spLocks noGrp="1"/>
          </p:cNvSpPr>
          <p:nvPr>
            <p:ph type="ftr" sz="quarter" idx="11"/>
          </p:nvPr>
        </p:nvSpPr>
        <p:spPr/>
        <p:txBody>
          <a:bodyPr/>
          <a:lstStyle/>
          <a:p>
            <a:endParaRPr lang="de-CH" dirty="0"/>
          </a:p>
        </p:txBody>
      </p:sp>
      <p:sp>
        <p:nvSpPr>
          <p:cNvPr id="6" name="Foliennummernplatzhalter 5"/>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328238986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ld gross, dunkel">
    <p:spTree>
      <p:nvGrpSpPr>
        <p:cNvPr id="1" name=""/>
        <p:cNvGrpSpPr/>
        <p:nvPr/>
      </p:nvGrpSpPr>
      <p:grpSpPr>
        <a:xfrm>
          <a:off x="0" y="0"/>
          <a:ext cx="0" cy="0"/>
          <a:chOff x="0" y="0"/>
          <a:chExt cx="0" cy="0"/>
        </a:xfrm>
      </p:grpSpPr>
      <p:sp>
        <p:nvSpPr>
          <p:cNvPr id="8" name="Bildplatzhalter 7"/>
          <p:cNvSpPr>
            <a:spLocks noGrp="1"/>
          </p:cNvSpPr>
          <p:nvPr>
            <p:ph type="pic" sz="quarter" idx="10"/>
          </p:nvPr>
        </p:nvSpPr>
        <p:spPr>
          <a:xfrm>
            <a:off x="0" y="2"/>
            <a:ext cx="9144000" cy="5714999"/>
          </a:xfrm>
          <a:solidFill>
            <a:schemeClr val="tx1"/>
          </a:solidFill>
        </p:spPr>
        <p:txBody>
          <a:bodyPr/>
          <a:lstStyle>
            <a:lvl1pPr marL="0" indent="0">
              <a:buNone/>
              <a:defRPr baseline="0">
                <a:solidFill>
                  <a:schemeClr val="bg1"/>
                </a:solidFill>
              </a:defRPr>
            </a:lvl1pPr>
          </a:lstStyle>
          <a:p>
            <a:r>
              <a:rPr lang="de-DE" smtClean="0"/>
              <a:t>Bild durch Klicken auf Symbol hinzufügen</a:t>
            </a:r>
            <a:endParaRPr lang="de-CH" dirty="0"/>
          </a:p>
        </p:txBody>
      </p:sp>
    </p:spTree>
    <p:extLst>
      <p:ext uri="{BB962C8B-B14F-4D97-AF65-F5344CB8AC3E}">
        <p14:creationId xmlns:p14="http://schemas.microsoft.com/office/powerpoint/2010/main" val="37271580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2" y="227541"/>
            <a:ext cx="3008313" cy="968376"/>
          </a:xfrm>
        </p:spPr>
        <p:txBody>
          <a:bodyPr anchor="b"/>
          <a:lstStyle>
            <a:lvl1pPr algn="l">
              <a:defRPr sz="2000" b="1"/>
            </a:lvl1pPr>
          </a:lstStyle>
          <a:p>
            <a:r>
              <a:rPr lang="de-DE" smtClean="0"/>
              <a:t>Titelmasterformat durch Klicken bearbeiten</a:t>
            </a:r>
            <a:endParaRPr lang="de-CH"/>
          </a:p>
        </p:txBody>
      </p:sp>
      <p:sp>
        <p:nvSpPr>
          <p:cNvPr id="3" name="Inhaltsplatzhalter 2"/>
          <p:cNvSpPr>
            <a:spLocks noGrp="1"/>
          </p:cNvSpPr>
          <p:nvPr>
            <p:ph idx="1"/>
          </p:nvPr>
        </p:nvSpPr>
        <p:spPr>
          <a:xfrm>
            <a:off x="3575050" y="193204"/>
            <a:ext cx="5111750" cy="525658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4" name="Textplatzhalter 3"/>
          <p:cNvSpPr>
            <a:spLocks noGrp="1"/>
          </p:cNvSpPr>
          <p:nvPr>
            <p:ph type="body" sz="half" idx="2"/>
          </p:nvPr>
        </p:nvSpPr>
        <p:spPr>
          <a:xfrm>
            <a:off x="457202" y="1195918"/>
            <a:ext cx="3008313" cy="425387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 bearbeiten</a:t>
            </a:r>
          </a:p>
        </p:txBody>
      </p:sp>
      <p:sp>
        <p:nvSpPr>
          <p:cNvPr id="5" name="Datumsplatzhalter 4"/>
          <p:cNvSpPr>
            <a:spLocks noGrp="1"/>
          </p:cNvSpPr>
          <p:nvPr>
            <p:ph type="dt" sz="half" idx="10"/>
          </p:nvPr>
        </p:nvSpPr>
        <p:spPr/>
        <p:txBody>
          <a:bodyPr/>
          <a:lstStyle/>
          <a:p>
            <a:fld id="{39D51496-103C-432A-9DF7-31341AE20C39}" type="datetime1">
              <a:rPr lang="de-CH" smtClean="0"/>
              <a:t>24.11.2017</a:t>
            </a:fld>
            <a:endParaRPr lang="de-CH"/>
          </a:p>
        </p:txBody>
      </p:sp>
      <p:sp>
        <p:nvSpPr>
          <p:cNvPr id="6" name="Fußzeilenplatzhalter 5"/>
          <p:cNvSpPr>
            <a:spLocks noGrp="1"/>
          </p:cNvSpPr>
          <p:nvPr>
            <p:ph type="ftr" sz="quarter" idx="11"/>
          </p:nvPr>
        </p:nvSpPr>
        <p:spPr/>
        <p:txBody>
          <a:bodyPr/>
          <a:lstStyle/>
          <a:p>
            <a:endParaRPr lang="de-CH" dirty="0"/>
          </a:p>
        </p:txBody>
      </p:sp>
      <p:sp>
        <p:nvSpPr>
          <p:cNvPr id="7" name="Foliennummernplatzhalter 6"/>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400948102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ld mit Überschrift">
    <p:spTree>
      <p:nvGrpSpPr>
        <p:cNvPr id="1" name=""/>
        <p:cNvGrpSpPr/>
        <p:nvPr/>
      </p:nvGrpSpPr>
      <p:grpSpPr>
        <a:xfrm>
          <a:off x="0" y="0"/>
          <a:ext cx="0" cy="0"/>
          <a:chOff x="0" y="0"/>
          <a:chExt cx="0" cy="0"/>
        </a:xfrm>
      </p:grpSpPr>
      <p:sp>
        <p:nvSpPr>
          <p:cNvPr id="3" name="Bildplatzhalter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de-CH"/>
          </a:p>
        </p:txBody>
      </p:sp>
      <p:sp>
        <p:nvSpPr>
          <p:cNvPr id="4" name="Textplatzhalter 3"/>
          <p:cNvSpPr>
            <a:spLocks noGrp="1"/>
          </p:cNvSpPr>
          <p:nvPr>
            <p:ph type="body" sz="half" idx="2"/>
          </p:nvPr>
        </p:nvSpPr>
        <p:spPr>
          <a:xfrm>
            <a:off x="1792288" y="4472782"/>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 bearbeiten</a:t>
            </a:r>
          </a:p>
        </p:txBody>
      </p:sp>
      <p:sp>
        <p:nvSpPr>
          <p:cNvPr id="8" name="Datumsplatzhalter 7"/>
          <p:cNvSpPr>
            <a:spLocks noGrp="1"/>
          </p:cNvSpPr>
          <p:nvPr>
            <p:ph type="dt" sz="half" idx="10"/>
          </p:nvPr>
        </p:nvSpPr>
        <p:spPr/>
        <p:txBody>
          <a:bodyPr/>
          <a:lstStyle/>
          <a:p>
            <a:fld id="{808AC95B-4F3C-4AB4-A66A-E8D586FBFE23}" type="datetime1">
              <a:rPr lang="de-CH" smtClean="0"/>
              <a:t>24.11.2017</a:t>
            </a:fld>
            <a:endParaRPr lang="de-CH"/>
          </a:p>
        </p:txBody>
      </p:sp>
      <p:sp>
        <p:nvSpPr>
          <p:cNvPr id="9" name="Fußzeilenplatzhalter 8"/>
          <p:cNvSpPr>
            <a:spLocks noGrp="1"/>
          </p:cNvSpPr>
          <p:nvPr>
            <p:ph type="ftr" sz="quarter" idx="11"/>
          </p:nvPr>
        </p:nvSpPr>
        <p:spPr/>
        <p:txBody>
          <a:bodyPr/>
          <a:lstStyle/>
          <a:p>
            <a:endParaRPr lang="de-CH" dirty="0"/>
          </a:p>
        </p:txBody>
      </p:sp>
      <p:sp>
        <p:nvSpPr>
          <p:cNvPr id="10" name="Foliennummernplatzhalter 9"/>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254922452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CH"/>
          </a:p>
        </p:txBody>
      </p:sp>
      <p:sp>
        <p:nvSpPr>
          <p:cNvPr id="3" name="Inhaltsplatzhalt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4" name="Datumsplatzhalter 3"/>
          <p:cNvSpPr>
            <a:spLocks noGrp="1"/>
          </p:cNvSpPr>
          <p:nvPr>
            <p:ph type="dt" sz="half" idx="10"/>
          </p:nvPr>
        </p:nvSpPr>
        <p:spPr/>
        <p:txBody>
          <a:bodyPr/>
          <a:lstStyle/>
          <a:p>
            <a:fld id="{3E4BD0B4-19C2-454B-B5F9-13EA74998907}" type="datetime1">
              <a:rPr lang="de-CH" smtClean="0"/>
              <a:t>24.11.2017</a:t>
            </a:fld>
            <a:endParaRPr lang="de-CH"/>
          </a:p>
        </p:txBody>
      </p:sp>
      <p:sp>
        <p:nvSpPr>
          <p:cNvPr id="5" name="Fußzeilenplatzhalter 4"/>
          <p:cNvSpPr>
            <a:spLocks noGrp="1"/>
          </p:cNvSpPr>
          <p:nvPr>
            <p:ph type="ftr" sz="quarter" idx="11"/>
          </p:nvPr>
        </p:nvSpPr>
        <p:spPr/>
        <p:txBody>
          <a:bodyPr/>
          <a:lstStyle/>
          <a:p>
            <a:endParaRPr lang="de-CH" dirty="0"/>
          </a:p>
        </p:txBody>
      </p:sp>
      <p:sp>
        <p:nvSpPr>
          <p:cNvPr id="6" name="Foliennummernplatzhalter 5"/>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50449047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3672418"/>
            <a:ext cx="7772400" cy="1135062"/>
          </a:xfrm>
        </p:spPr>
        <p:txBody>
          <a:bodyPr anchor="t"/>
          <a:lstStyle>
            <a:lvl1pPr algn="l">
              <a:defRPr sz="4000" b="1" cap="all"/>
            </a:lvl1pPr>
          </a:lstStyle>
          <a:p>
            <a:r>
              <a:rPr lang="de-DE" smtClean="0"/>
              <a:t>Titelmasterformat durch Klicken bearbeiten</a:t>
            </a:r>
            <a:endParaRPr lang="de-CH"/>
          </a:p>
        </p:txBody>
      </p:sp>
      <p:sp>
        <p:nvSpPr>
          <p:cNvPr id="3" name="Textplatzhalter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Textmasterformat bearbeiten</a:t>
            </a:r>
          </a:p>
        </p:txBody>
      </p:sp>
      <p:sp>
        <p:nvSpPr>
          <p:cNvPr id="4" name="Datumsplatzhalter 3"/>
          <p:cNvSpPr>
            <a:spLocks noGrp="1"/>
          </p:cNvSpPr>
          <p:nvPr>
            <p:ph type="dt" sz="half" idx="10"/>
          </p:nvPr>
        </p:nvSpPr>
        <p:spPr/>
        <p:txBody>
          <a:bodyPr/>
          <a:lstStyle/>
          <a:p>
            <a:fld id="{B2702A04-7CDE-482C-B557-4DAD8EFC74CD}" type="datetime1">
              <a:rPr lang="de-CH" smtClean="0"/>
              <a:t>24.11.2017</a:t>
            </a:fld>
            <a:endParaRPr lang="de-CH"/>
          </a:p>
        </p:txBody>
      </p:sp>
      <p:sp>
        <p:nvSpPr>
          <p:cNvPr id="5" name="Fußzeilenplatzhalter 4"/>
          <p:cNvSpPr>
            <a:spLocks noGrp="1"/>
          </p:cNvSpPr>
          <p:nvPr>
            <p:ph type="ftr" sz="quarter" idx="11"/>
          </p:nvPr>
        </p:nvSpPr>
        <p:spPr/>
        <p:txBody>
          <a:bodyPr/>
          <a:lstStyle/>
          <a:p>
            <a:endParaRPr lang="de-CH" dirty="0"/>
          </a:p>
        </p:txBody>
      </p:sp>
      <p:sp>
        <p:nvSpPr>
          <p:cNvPr id="6" name="Foliennummernplatzhalter 5"/>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274624499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CH"/>
          </a:p>
        </p:txBody>
      </p:sp>
      <p:sp>
        <p:nvSpPr>
          <p:cNvPr id="3" name="Inhaltsplatzhalter 2"/>
          <p:cNvSpPr>
            <a:spLocks noGrp="1"/>
          </p:cNvSpPr>
          <p:nvPr>
            <p:ph sz="half" idx="1"/>
          </p:nvPr>
        </p:nvSpPr>
        <p:spPr>
          <a:xfrm>
            <a:off x="457200" y="1057300"/>
            <a:ext cx="4038600" cy="43924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4" name="Inhaltsplatzhalter 3"/>
          <p:cNvSpPr>
            <a:spLocks noGrp="1"/>
          </p:cNvSpPr>
          <p:nvPr>
            <p:ph sz="half" idx="2"/>
          </p:nvPr>
        </p:nvSpPr>
        <p:spPr>
          <a:xfrm>
            <a:off x="4648200" y="1057300"/>
            <a:ext cx="4038600" cy="43924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5" name="Datumsplatzhalter 4"/>
          <p:cNvSpPr>
            <a:spLocks noGrp="1"/>
          </p:cNvSpPr>
          <p:nvPr>
            <p:ph type="dt" sz="half" idx="10"/>
          </p:nvPr>
        </p:nvSpPr>
        <p:spPr/>
        <p:txBody>
          <a:bodyPr/>
          <a:lstStyle/>
          <a:p>
            <a:fld id="{DDFB66B2-4AE3-4B34-B758-32E26CE626CF}" type="datetime1">
              <a:rPr lang="de-CH" smtClean="0"/>
              <a:t>24.11.2017</a:t>
            </a:fld>
            <a:endParaRPr lang="de-CH"/>
          </a:p>
        </p:txBody>
      </p:sp>
      <p:sp>
        <p:nvSpPr>
          <p:cNvPr id="6" name="Fußzeilenplatzhalter 5"/>
          <p:cNvSpPr>
            <a:spLocks noGrp="1"/>
          </p:cNvSpPr>
          <p:nvPr>
            <p:ph type="ftr" sz="quarter" idx="11"/>
          </p:nvPr>
        </p:nvSpPr>
        <p:spPr/>
        <p:txBody>
          <a:bodyPr/>
          <a:lstStyle/>
          <a:p>
            <a:endParaRPr lang="de-CH" dirty="0"/>
          </a:p>
        </p:txBody>
      </p:sp>
      <p:sp>
        <p:nvSpPr>
          <p:cNvPr id="7" name="Foliennummernplatzhalter 6"/>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143901969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smtClean="0"/>
              <a:t>Titelmasterformat durch Klicken bearbeiten</a:t>
            </a:r>
            <a:endParaRPr lang="de-CH"/>
          </a:p>
        </p:txBody>
      </p:sp>
      <p:sp>
        <p:nvSpPr>
          <p:cNvPr id="3" name="Textplatzhalter 2"/>
          <p:cNvSpPr>
            <a:spLocks noGrp="1"/>
          </p:cNvSpPr>
          <p:nvPr>
            <p:ph type="body" idx="1"/>
          </p:nvPr>
        </p:nvSpPr>
        <p:spPr>
          <a:xfrm>
            <a:off x="456181" y="1057300"/>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4" name="Inhaltsplatzhalter 3"/>
          <p:cNvSpPr>
            <a:spLocks noGrp="1"/>
          </p:cNvSpPr>
          <p:nvPr>
            <p:ph sz="half" idx="2"/>
          </p:nvPr>
        </p:nvSpPr>
        <p:spPr>
          <a:xfrm>
            <a:off x="456181" y="1590434"/>
            <a:ext cx="4040188" cy="385935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5" name="Textplatzhalter 4"/>
          <p:cNvSpPr>
            <a:spLocks noGrp="1"/>
          </p:cNvSpPr>
          <p:nvPr>
            <p:ph type="body" sz="quarter" idx="3"/>
          </p:nvPr>
        </p:nvSpPr>
        <p:spPr>
          <a:xfrm>
            <a:off x="4644008" y="1057300"/>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6" name="Inhaltsplatzhalter 5"/>
          <p:cNvSpPr>
            <a:spLocks noGrp="1"/>
          </p:cNvSpPr>
          <p:nvPr>
            <p:ph sz="quarter" idx="4"/>
          </p:nvPr>
        </p:nvSpPr>
        <p:spPr>
          <a:xfrm>
            <a:off x="4644008" y="1590434"/>
            <a:ext cx="4041775" cy="385935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7" name="Datumsplatzhalter 6"/>
          <p:cNvSpPr>
            <a:spLocks noGrp="1"/>
          </p:cNvSpPr>
          <p:nvPr>
            <p:ph type="dt" sz="half" idx="10"/>
          </p:nvPr>
        </p:nvSpPr>
        <p:spPr/>
        <p:txBody>
          <a:bodyPr/>
          <a:lstStyle/>
          <a:p>
            <a:fld id="{C9F26191-67C3-4FD5-8D15-A57BB179B58D}" type="datetime1">
              <a:rPr lang="de-CH" smtClean="0"/>
              <a:t>24.11.2017</a:t>
            </a:fld>
            <a:endParaRPr lang="de-CH"/>
          </a:p>
        </p:txBody>
      </p:sp>
      <p:sp>
        <p:nvSpPr>
          <p:cNvPr id="8" name="Fußzeilenplatzhalter 7"/>
          <p:cNvSpPr>
            <a:spLocks noGrp="1"/>
          </p:cNvSpPr>
          <p:nvPr>
            <p:ph type="ftr" sz="quarter" idx="11"/>
          </p:nvPr>
        </p:nvSpPr>
        <p:spPr/>
        <p:txBody>
          <a:bodyPr/>
          <a:lstStyle/>
          <a:p>
            <a:endParaRPr lang="de-CH" dirty="0"/>
          </a:p>
        </p:txBody>
      </p:sp>
      <p:sp>
        <p:nvSpPr>
          <p:cNvPr id="9" name="Foliennummernplatzhalter 8"/>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256601859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CH"/>
          </a:p>
        </p:txBody>
      </p:sp>
      <p:sp>
        <p:nvSpPr>
          <p:cNvPr id="3" name="Datumsplatzhalter 2"/>
          <p:cNvSpPr>
            <a:spLocks noGrp="1"/>
          </p:cNvSpPr>
          <p:nvPr>
            <p:ph type="dt" sz="half" idx="10"/>
          </p:nvPr>
        </p:nvSpPr>
        <p:spPr/>
        <p:txBody>
          <a:bodyPr/>
          <a:lstStyle/>
          <a:p>
            <a:fld id="{B9EECE3F-C529-48E5-9C91-552D0DD99584}" type="datetime1">
              <a:rPr lang="de-CH" smtClean="0"/>
              <a:t>24.11.2017</a:t>
            </a:fld>
            <a:endParaRPr lang="de-CH"/>
          </a:p>
        </p:txBody>
      </p:sp>
      <p:sp>
        <p:nvSpPr>
          <p:cNvPr id="4" name="Fußzeilenplatzhalter 3"/>
          <p:cNvSpPr>
            <a:spLocks noGrp="1"/>
          </p:cNvSpPr>
          <p:nvPr>
            <p:ph type="ftr" sz="quarter" idx="11"/>
          </p:nvPr>
        </p:nvSpPr>
        <p:spPr/>
        <p:txBody>
          <a:bodyPr/>
          <a:lstStyle/>
          <a:p>
            <a:endParaRPr lang="de-CH" dirty="0"/>
          </a:p>
        </p:txBody>
      </p:sp>
      <p:sp>
        <p:nvSpPr>
          <p:cNvPr id="5" name="Foliennummernplatzhalter 4"/>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284731651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A4800927-74C2-4410-BEE6-A8B9E453E677}" type="datetime1">
              <a:rPr lang="de-CH" smtClean="0"/>
              <a:t>24.11.2017</a:t>
            </a:fld>
            <a:endParaRPr lang="de-CH"/>
          </a:p>
        </p:txBody>
      </p:sp>
      <p:sp>
        <p:nvSpPr>
          <p:cNvPr id="3" name="Fußzeilenplatzhalter 2"/>
          <p:cNvSpPr>
            <a:spLocks noGrp="1"/>
          </p:cNvSpPr>
          <p:nvPr>
            <p:ph type="ftr" sz="quarter" idx="11"/>
          </p:nvPr>
        </p:nvSpPr>
        <p:spPr/>
        <p:txBody>
          <a:bodyPr/>
          <a:lstStyle/>
          <a:p>
            <a:endParaRPr lang="de-CH" dirty="0"/>
          </a:p>
        </p:txBody>
      </p:sp>
      <p:sp>
        <p:nvSpPr>
          <p:cNvPr id="4" name="Foliennummernplatzhalter 3"/>
          <p:cNvSpPr>
            <a:spLocks noGrp="1"/>
          </p:cNvSpPr>
          <p:nvPr>
            <p:ph type="sldNum" sz="quarter" idx="12"/>
          </p:nvPr>
        </p:nvSpPr>
        <p:spPr/>
        <p:txBody>
          <a:bodyPr/>
          <a:lstStyle/>
          <a:p>
            <a:fld id="{77EEF3E0-FA89-4DEA-B248-AE407A87D2D7}" type="slidenum">
              <a:rPr lang="de-CH" smtClean="0"/>
              <a:t>‹Nr.›</a:t>
            </a:fld>
            <a:endParaRPr lang="de-CH"/>
          </a:p>
        </p:txBody>
      </p:sp>
    </p:spTree>
    <p:extLst>
      <p:ext uri="{BB962C8B-B14F-4D97-AF65-F5344CB8AC3E}">
        <p14:creationId xmlns:p14="http://schemas.microsoft.com/office/powerpoint/2010/main" val="130981618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8" name="Bildplatzhalter 7"/>
          <p:cNvSpPr>
            <a:spLocks noGrp="1"/>
          </p:cNvSpPr>
          <p:nvPr>
            <p:ph type="pic" sz="quarter" idx="10"/>
          </p:nvPr>
        </p:nvSpPr>
        <p:spPr>
          <a:xfrm>
            <a:off x="323528" y="0"/>
            <a:ext cx="8820472" cy="5715001"/>
          </a:xfrm>
        </p:spPr>
        <p:txBody>
          <a:bodyPr/>
          <a:lstStyle>
            <a:lvl1pPr marL="0" indent="0">
              <a:buNone/>
              <a:defRPr baseline="0"/>
            </a:lvl1pPr>
          </a:lstStyle>
          <a:p>
            <a:r>
              <a:rPr lang="de-DE" smtClean="0"/>
              <a:t>Bild durch Klicken auf Symbol hinzufügen</a:t>
            </a:r>
            <a:endParaRPr lang="de-CH" dirty="0"/>
          </a:p>
        </p:txBody>
      </p:sp>
    </p:spTree>
    <p:extLst>
      <p:ext uri="{BB962C8B-B14F-4D97-AF65-F5344CB8AC3E}">
        <p14:creationId xmlns:p14="http://schemas.microsoft.com/office/powerpoint/2010/main" val="34910081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ld gross, hell">
    <p:spTree>
      <p:nvGrpSpPr>
        <p:cNvPr id="1" name=""/>
        <p:cNvGrpSpPr/>
        <p:nvPr/>
      </p:nvGrpSpPr>
      <p:grpSpPr>
        <a:xfrm>
          <a:off x="0" y="0"/>
          <a:ext cx="0" cy="0"/>
          <a:chOff x="0" y="0"/>
          <a:chExt cx="0" cy="0"/>
        </a:xfrm>
      </p:grpSpPr>
      <p:sp>
        <p:nvSpPr>
          <p:cNvPr id="8" name="Bildplatzhalter 7"/>
          <p:cNvSpPr>
            <a:spLocks noGrp="1"/>
          </p:cNvSpPr>
          <p:nvPr>
            <p:ph type="pic" sz="quarter" idx="10"/>
          </p:nvPr>
        </p:nvSpPr>
        <p:spPr>
          <a:xfrm>
            <a:off x="1987" y="1"/>
            <a:ext cx="9144000" cy="5714999"/>
          </a:xfrm>
          <a:solidFill>
            <a:srgbClr val="F2F2F2"/>
          </a:solidFill>
        </p:spPr>
        <p:txBody>
          <a:bodyPr/>
          <a:lstStyle>
            <a:lvl1pPr marL="0" indent="0">
              <a:buNone/>
              <a:defRPr baseline="0"/>
            </a:lvl1pPr>
          </a:lstStyle>
          <a:p>
            <a:r>
              <a:rPr lang="de-DE" smtClean="0"/>
              <a:t>Bild durch Klicken auf Symbol hinzufügen</a:t>
            </a:r>
            <a:endParaRPr lang="de-CH" dirty="0"/>
          </a:p>
        </p:txBody>
      </p:sp>
    </p:spTree>
    <p:extLst>
      <p:ext uri="{BB962C8B-B14F-4D97-AF65-F5344CB8AC3E}">
        <p14:creationId xmlns:p14="http://schemas.microsoft.com/office/powerpoint/2010/main" val="124972336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153813"/>
            <a:ext cx="8229600" cy="724132"/>
          </a:xfrm>
          <a:prstGeom prst="rect">
            <a:avLst/>
          </a:prstGeom>
        </p:spPr>
        <p:txBody>
          <a:bodyPr vert="horz" lIns="91440" tIns="45720" rIns="91440" bIns="45720" rtlCol="0" anchor="ctr">
            <a:noAutofit/>
          </a:bodyPr>
          <a:lstStyle/>
          <a:p>
            <a:r>
              <a:rPr lang="de-DE" dirty="0" smtClean="0"/>
              <a:t>Titelmasterformat durch Klicken bearbeiten</a:t>
            </a:r>
            <a:endParaRPr lang="de-CH" dirty="0"/>
          </a:p>
        </p:txBody>
      </p:sp>
      <p:sp>
        <p:nvSpPr>
          <p:cNvPr id="3" name="Textplatzhalter 2"/>
          <p:cNvSpPr>
            <a:spLocks noGrp="1"/>
          </p:cNvSpPr>
          <p:nvPr>
            <p:ph type="body" idx="1"/>
          </p:nvPr>
        </p:nvSpPr>
        <p:spPr>
          <a:xfrm>
            <a:off x="457200" y="1030079"/>
            <a:ext cx="8229600" cy="4419709"/>
          </a:xfrm>
          <a:prstGeom prst="rect">
            <a:avLst/>
          </a:prstGeom>
        </p:spPr>
        <p:txBody>
          <a:bodyPr vert="horz" lIns="91440" tIns="45720" rIns="91440" bIns="45720" rtlCol="0">
            <a:norm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CH" dirty="0"/>
          </a:p>
        </p:txBody>
      </p:sp>
      <p:sp>
        <p:nvSpPr>
          <p:cNvPr id="6" name="Foliennummernplatzhalter 5"/>
          <p:cNvSpPr>
            <a:spLocks noGrp="1"/>
          </p:cNvSpPr>
          <p:nvPr>
            <p:ph type="sldNum" sz="quarter" idx="4"/>
          </p:nvPr>
        </p:nvSpPr>
        <p:spPr>
          <a:xfrm>
            <a:off x="7010400" y="-1055"/>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77EEF3E0-FA89-4DEA-B248-AE407A87D2D7}" type="slidenum">
              <a:rPr lang="de-CH" smtClean="0"/>
              <a:t>‹Nr.›</a:t>
            </a:fld>
            <a:endParaRPr lang="de-CH"/>
          </a:p>
        </p:txBody>
      </p:sp>
      <p:sp>
        <p:nvSpPr>
          <p:cNvPr id="4" name="Datumsplatzhalter 3"/>
          <p:cNvSpPr>
            <a:spLocks noGrp="1"/>
          </p:cNvSpPr>
          <p:nvPr>
            <p:ph type="dt" sz="half" idx="2"/>
          </p:nvPr>
        </p:nvSpPr>
        <p:spPr>
          <a:xfrm>
            <a:off x="7020272" y="5433549"/>
            <a:ext cx="2133600" cy="304271"/>
          </a:xfrm>
          <a:prstGeom prst="rect">
            <a:avLst/>
          </a:prstGeom>
        </p:spPr>
        <p:txBody>
          <a:bodyPr vert="horz" lIns="91440" tIns="45720" rIns="91440" bIns="45720" rtlCol="0" anchor="ctr"/>
          <a:lstStyle>
            <a:lvl1pPr algn="r">
              <a:defRPr sz="1200">
                <a:solidFill>
                  <a:schemeClr val="bg1"/>
                </a:solidFill>
                <a:effectLst>
                  <a:outerShdw blurRad="38100" dist="38100" dir="2700000" algn="tl">
                    <a:srgbClr val="000000">
                      <a:alpha val="43137"/>
                    </a:srgbClr>
                  </a:outerShdw>
                </a:effectLst>
              </a:defRPr>
            </a:lvl1pPr>
          </a:lstStyle>
          <a:p>
            <a:fld id="{FD17A1C6-A273-46DF-B32D-4DA94C38659C}" type="datetime1">
              <a:rPr lang="de-CH" smtClean="0"/>
              <a:pPr/>
              <a:t>24.11.2017</a:t>
            </a:fld>
            <a:endParaRPr lang="de-CH"/>
          </a:p>
        </p:txBody>
      </p:sp>
      <p:sp>
        <p:nvSpPr>
          <p:cNvPr id="5" name="Fußzeilenplatzhalter 4"/>
          <p:cNvSpPr>
            <a:spLocks noGrp="1"/>
          </p:cNvSpPr>
          <p:nvPr>
            <p:ph type="ftr" sz="quarter" idx="3"/>
          </p:nvPr>
        </p:nvSpPr>
        <p:spPr>
          <a:xfrm rot="16200000">
            <a:off x="-2476491" y="2925140"/>
            <a:ext cx="5256584" cy="304271"/>
          </a:xfrm>
          <a:prstGeom prst="rect">
            <a:avLst/>
          </a:prstGeom>
        </p:spPr>
        <p:txBody>
          <a:bodyPr vert="horz" lIns="91440" tIns="45720" rIns="91440" bIns="45720" rtlCol="0" anchor="b"/>
          <a:lstStyle>
            <a:lvl1pPr algn="l">
              <a:defRPr sz="1200">
                <a:solidFill>
                  <a:schemeClr val="tx2"/>
                </a:solidFill>
                <a:effectLst/>
              </a:defRPr>
            </a:lvl1pPr>
          </a:lstStyle>
          <a:p>
            <a:endParaRPr lang="de-CH" dirty="0"/>
          </a:p>
        </p:txBody>
      </p:sp>
    </p:spTree>
    <p:extLst>
      <p:ext uri="{BB962C8B-B14F-4D97-AF65-F5344CB8AC3E}">
        <p14:creationId xmlns:p14="http://schemas.microsoft.com/office/powerpoint/2010/main" val="2727027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8" r:id="rId8"/>
    <p:sldLayoutId id="2147483659" r:id="rId9"/>
    <p:sldLayoutId id="2147483660" r:id="rId10"/>
    <p:sldLayoutId id="2147483656" r:id="rId11"/>
    <p:sldLayoutId id="2147483657" r:id="rId12"/>
  </p:sldLayoutIdLst>
  <p:timing>
    <p:tnLst>
      <p:par>
        <p:cTn id="1" dur="indefinite" restart="never" nodeType="tmRoot"/>
      </p:par>
    </p:tnLst>
  </p:timing>
  <p:hf sldNum="0" hdr="0" ftr="0" dt="0"/>
  <p:txStyles>
    <p:titleStyle>
      <a:lvl1pPr algn="l" defTabSz="914400" rtl="0" eaLnBrk="1" latinLnBrk="0" hangingPunct="1">
        <a:spcBef>
          <a:spcPct val="0"/>
        </a:spcBef>
        <a:buNone/>
        <a:defRPr sz="3600" b="1" kern="1200">
          <a:solidFill>
            <a:srgbClr val="0C0C0C"/>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000" kern="1200">
          <a:solidFill>
            <a:srgbClr val="0C0C0C"/>
          </a:solidFill>
          <a:latin typeface="+mn-lt"/>
          <a:ea typeface="+mn-ea"/>
          <a:cs typeface="+mn-cs"/>
        </a:defRPr>
      </a:lvl1pPr>
      <a:lvl2pPr marL="742950" indent="-285750" algn="l" defTabSz="914400" rtl="0" eaLnBrk="1" latinLnBrk="0" hangingPunct="1">
        <a:spcBef>
          <a:spcPct val="20000"/>
        </a:spcBef>
        <a:buFont typeface="Arial" pitchFamily="34" charset="0"/>
        <a:buChar char="–"/>
        <a:defRPr sz="2600" kern="1200">
          <a:solidFill>
            <a:srgbClr val="0C0C0C"/>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300" kern="1200">
          <a:solidFill>
            <a:srgbClr val="0C0C0C"/>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C0C0C"/>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C0C0C"/>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10.xml"/><Relationship Id="rId16" Type="http://schemas.openxmlformats.org/officeDocument/2006/relationships/image" Target="../media/image26.png"/><Relationship Id="rId1" Type="http://schemas.openxmlformats.org/officeDocument/2006/relationships/slideLayout" Target="../slideLayouts/slideLayout9.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rotWithShape="1">
          <a:blip r:embed="rId3">
            <a:extLst>
              <a:ext uri="{28A0092B-C50C-407E-A947-70E740481C1C}">
                <a14:useLocalDpi xmlns:a14="http://schemas.microsoft.com/office/drawing/2010/main" val="0"/>
              </a:ext>
            </a:extLst>
          </a:blip>
          <a:srcRect l="395" r="806"/>
          <a:stretch/>
        </p:blipFill>
        <p:spPr>
          <a:xfrm>
            <a:off x="-2" y="0"/>
            <a:ext cx="9144001" cy="5715000"/>
          </a:xfrm>
          <a:prstGeom prst="rect">
            <a:avLst/>
          </a:prstGeom>
        </p:spPr>
      </p:pic>
      <p:sp>
        <p:nvSpPr>
          <p:cNvPr id="2" name="Titel 1"/>
          <p:cNvSpPr>
            <a:spLocks noGrp="1"/>
          </p:cNvSpPr>
          <p:nvPr>
            <p:ph type="ctrTitle"/>
          </p:nvPr>
        </p:nvSpPr>
        <p:spPr>
          <a:xfrm>
            <a:off x="-612576" y="192319"/>
            <a:ext cx="5616624" cy="1225021"/>
          </a:xfrm>
          <a:scene3d>
            <a:camera prst="perspectiveHeroicExtremeLeftFacing" fov="3300000">
              <a:rot lat="21000000" lon="2102936" rev="0"/>
            </a:camera>
            <a:lightRig rig="threePt" dir="t"/>
          </a:scene3d>
          <a:sp3d/>
        </p:spPr>
        <p:txBody>
          <a:bodyPr/>
          <a:lstStyle/>
          <a:p>
            <a:r>
              <a:rPr lang="de-CH" sz="3200" dirty="0" err="1" smtClean="0">
                <a:solidFill>
                  <a:srgbClr val="76EBF4"/>
                </a:solidFill>
                <a:latin typeface="Courier New" panose="02070309020205020404" pitchFamily="49" charset="0"/>
                <a:cs typeface="Courier New" panose="02070309020205020404" pitchFamily="49" charset="0"/>
              </a:rPr>
              <a:t>Sicherheit</a:t>
            </a:r>
            <a:r>
              <a:rPr lang="de-CH" sz="3200" dirty="0" err="1" smtClean="0">
                <a:solidFill>
                  <a:srgbClr val="FF060A"/>
                </a:solidFill>
                <a:latin typeface="Courier New" panose="02070309020205020404" pitchFamily="49" charset="0"/>
                <a:cs typeface="Courier New" panose="02070309020205020404" pitchFamily="49" charset="0"/>
              </a:rPr>
              <a:t>@</a:t>
            </a:r>
            <a:r>
              <a:rPr lang="de-CH" sz="3200" dirty="0" err="1" smtClean="0">
                <a:solidFill>
                  <a:srgbClr val="76EBF4"/>
                </a:solidFill>
                <a:latin typeface="Courier New" panose="02070309020205020404" pitchFamily="49" charset="0"/>
                <a:cs typeface="Courier New" panose="02070309020205020404" pitchFamily="49" charset="0"/>
              </a:rPr>
              <a:t>Kirchenfeld</a:t>
            </a:r>
            <a:endParaRPr lang="de-CH" sz="3200" dirty="0">
              <a:solidFill>
                <a:srgbClr val="76EBF4"/>
              </a:solidFill>
              <a:latin typeface="Courier New" panose="02070309020205020404" pitchFamily="49" charset="0"/>
              <a:cs typeface="Courier New" panose="02070309020205020404" pitchFamily="49" charset="0"/>
            </a:endParaRPr>
          </a:p>
        </p:txBody>
      </p:sp>
      <p:sp>
        <p:nvSpPr>
          <p:cNvPr id="3" name="Untertitel 2"/>
          <p:cNvSpPr>
            <a:spLocks noGrp="1"/>
          </p:cNvSpPr>
          <p:nvPr>
            <p:ph type="subTitle" idx="1"/>
          </p:nvPr>
        </p:nvSpPr>
        <p:spPr>
          <a:xfrm>
            <a:off x="-1332656" y="4657700"/>
            <a:ext cx="4464496" cy="1028452"/>
          </a:xfrm>
          <a:scene3d>
            <a:camera prst="perspectiveHeroicExtremeLeftFacing" fov="3300000">
              <a:rot lat="900000" lon="2100000" rev="0"/>
            </a:camera>
            <a:lightRig rig="threePt" dir="t"/>
          </a:scene3d>
        </p:spPr>
        <p:txBody>
          <a:bodyPr>
            <a:normAutofit/>
          </a:bodyPr>
          <a:lstStyle/>
          <a:p>
            <a:r>
              <a:rPr lang="de-CH" sz="3200" b="1" dirty="0" smtClean="0">
                <a:solidFill>
                  <a:srgbClr val="FF060A"/>
                </a:solidFill>
                <a:latin typeface="Courier New" panose="02070309020205020404" pitchFamily="49" charset="0"/>
                <a:cs typeface="Courier New" panose="02070309020205020404" pitchFamily="49" charset="0"/>
              </a:rPr>
              <a:t>Updates</a:t>
            </a:r>
            <a:endParaRPr lang="de-CH" sz="3200" b="1" dirty="0">
              <a:solidFill>
                <a:srgbClr val="FF060A"/>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5451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3912" y="661356"/>
            <a:ext cx="900000" cy="900000"/>
          </a:xfrm>
          <a:prstGeom prst="rect">
            <a:avLst/>
          </a:prstGeom>
        </p:spPr>
      </p:pic>
      <p:pic>
        <p:nvPicPr>
          <p:cNvPr id="4" name="Grafik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20410" y="661356"/>
            <a:ext cx="900000" cy="900000"/>
          </a:xfrm>
          <a:prstGeom prst="rect">
            <a:avLst/>
          </a:prstGeom>
        </p:spPr>
      </p:pic>
      <p:pic>
        <p:nvPicPr>
          <p:cNvPr id="7" name="Grafik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019" y="2188862"/>
            <a:ext cx="1997786" cy="1997786"/>
          </a:xfrm>
          <a:prstGeom prst="rect">
            <a:avLst/>
          </a:prstGeom>
        </p:spPr>
      </p:pic>
      <p:pic>
        <p:nvPicPr>
          <p:cNvPr id="8" name="Grafik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06314" y="3571435"/>
            <a:ext cx="1728192" cy="1728192"/>
          </a:xfrm>
          <a:prstGeom prst="rect">
            <a:avLst/>
          </a:prstGeom>
        </p:spPr>
      </p:pic>
      <p:pic>
        <p:nvPicPr>
          <p:cNvPr id="9" name="Grafik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69945" y="1989099"/>
            <a:ext cx="1363238" cy="1363238"/>
          </a:xfrm>
          <a:prstGeom prst="rect">
            <a:avLst/>
          </a:prstGeom>
        </p:spPr>
      </p:pic>
      <p:pic>
        <p:nvPicPr>
          <p:cNvPr id="10" name="Grafik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835883" y="121196"/>
            <a:ext cx="1080000" cy="1068429"/>
          </a:xfrm>
          <a:prstGeom prst="rect">
            <a:avLst/>
          </a:prstGeom>
        </p:spPr>
      </p:pic>
      <p:pic>
        <p:nvPicPr>
          <p:cNvPr id="11" name="Grafik 1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835883" y="1470639"/>
            <a:ext cx="1080000" cy="1080000"/>
          </a:xfrm>
          <a:prstGeom prst="rect">
            <a:avLst/>
          </a:prstGeom>
        </p:spPr>
      </p:pic>
      <p:pic>
        <p:nvPicPr>
          <p:cNvPr id="12" name="Grafik 1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835883" y="2874735"/>
            <a:ext cx="1080000" cy="1080000"/>
          </a:xfrm>
          <a:prstGeom prst="rect">
            <a:avLst/>
          </a:prstGeom>
        </p:spPr>
      </p:pic>
      <p:pic>
        <p:nvPicPr>
          <p:cNvPr id="13" name="Grafik 1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684188" y="957031"/>
            <a:ext cx="720000" cy="720000"/>
          </a:xfrm>
          <a:prstGeom prst="rect">
            <a:avLst/>
          </a:prstGeom>
        </p:spPr>
      </p:pic>
      <p:pic>
        <p:nvPicPr>
          <p:cNvPr id="14" name="Grafik 1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716096" y="2352687"/>
            <a:ext cx="720000" cy="720000"/>
          </a:xfrm>
          <a:prstGeom prst="rect">
            <a:avLst/>
          </a:prstGeom>
        </p:spPr>
      </p:pic>
      <p:pic>
        <p:nvPicPr>
          <p:cNvPr id="15" name="Grafik 14"/>
          <p:cNvPicPr>
            <a:picLocks noChangeAspect="1"/>
          </p:cNvPicPr>
          <p:nvPr/>
        </p:nvPicPr>
        <p:blipFill rotWithShape="1">
          <a:blip r:embed="rId13">
            <a:extLst>
              <a:ext uri="{28A0092B-C50C-407E-A947-70E740481C1C}">
                <a14:useLocalDpi xmlns:a14="http://schemas.microsoft.com/office/drawing/2010/main" val="0"/>
              </a:ext>
            </a:extLst>
          </a:blip>
          <a:srcRect l="12780" t="18346" r="17212" b="11646"/>
          <a:stretch/>
        </p:blipFill>
        <p:spPr>
          <a:xfrm>
            <a:off x="3244028" y="2412975"/>
            <a:ext cx="720000" cy="720001"/>
          </a:xfrm>
          <a:prstGeom prst="rect">
            <a:avLst/>
          </a:prstGeom>
        </p:spPr>
      </p:pic>
      <p:pic>
        <p:nvPicPr>
          <p:cNvPr id="16" name="Grafik 15"/>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341403" y="1045357"/>
            <a:ext cx="574582" cy="574582"/>
          </a:xfrm>
          <a:prstGeom prst="rect">
            <a:avLst/>
          </a:prstGeom>
        </p:spPr>
      </p:pic>
      <p:pic>
        <p:nvPicPr>
          <p:cNvPr id="17" name="Grafik 1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33797" y="4812343"/>
            <a:ext cx="2180230" cy="661949"/>
          </a:xfrm>
          <a:prstGeom prst="rect">
            <a:avLst/>
          </a:prstGeom>
        </p:spPr>
      </p:pic>
      <p:pic>
        <p:nvPicPr>
          <p:cNvPr id="18" name="Grafik 1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52132" y="3896140"/>
            <a:ext cx="1930567" cy="1930567"/>
          </a:xfrm>
          <a:prstGeom prst="rect">
            <a:avLst/>
          </a:prstGeom>
        </p:spPr>
      </p:pic>
    </p:spTree>
    <p:extLst>
      <p:ext uri="{BB962C8B-B14F-4D97-AF65-F5344CB8AC3E}">
        <p14:creationId xmlns:p14="http://schemas.microsoft.com/office/powerpoint/2010/main" val="204843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3203848" y="63835"/>
            <a:ext cx="2762222" cy="5529969"/>
          </a:xfrm>
          <a:prstGeom prst="rect">
            <a:avLst/>
          </a:prstGeom>
        </p:spPr>
      </p:pic>
      <p:pic>
        <p:nvPicPr>
          <p:cNvPr id="5" name="Grafik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8102" y="625252"/>
            <a:ext cx="2353713" cy="4184378"/>
          </a:xfrm>
          <a:prstGeom prst="rect">
            <a:avLst/>
          </a:prstGeom>
        </p:spPr>
      </p:pic>
      <p:sp>
        <p:nvSpPr>
          <p:cNvPr id="6" name="Wolkenförmige Legende 5"/>
          <p:cNvSpPr/>
          <p:nvPr/>
        </p:nvSpPr>
        <p:spPr>
          <a:xfrm>
            <a:off x="107504" y="207851"/>
            <a:ext cx="2938179" cy="1785553"/>
          </a:xfrm>
          <a:prstGeom prst="cloudCallout">
            <a:avLst>
              <a:gd name="adj1" fmla="val -47422"/>
              <a:gd name="adj2" fmla="val 10439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CH" dirty="0" smtClean="0"/>
              <a:t>Sicher nicht installieren, es läuft ja alles!</a:t>
            </a:r>
            <a:endParaRPr lang="de-CH" dirty="0"/>
          </a:p>
        </p:txBody>
      </p:sp>
      <p:sp>
        <p:nvSpPr>
          <p:cNvPr id="7" name="Wolkenförmige Legende 6"/>
          <p:cNvSpPr/>
          <p:nvPr/>
        </p:nvSpPr>
        <p:spPr>
          <a:xfrm>
            <a:off x="6098317" y="207851"/>
            <a:ext cx="2938179" cy="1785553"/>
          </a:xfrm>
          <a:prstGeom prst="cloudCallout">
            <a:avLst>
              <a:gd name="adj1" fmla="val 48432"/>
              <a:gd name="adj2" fmla="val 101833"/>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de-CH" dirty="0" smtClean="0"/>
              <a:t>    </a:t>
            </a:r>
            <a:r>
              <a:rPr lang="de-CH" dirty="0" err="1" smtClean="0"/>
              <a:t>Juhui</a:t>
            </a:r>
            <a:r>
              <a:rPr lang="de-CH" dirty="0" smtClean="0"/>
              <a:t>, endlich viele neue Features!</a:t>
            </a:r>
            <a:endParaRPr lang="de-CH" dirty="0"/>
          </a:p>
        </p:txBody>
      </p:sp>
    </p:spTree>
    <p:extLst>
      <p:ext uri="{BB962C8B-B14F-4D97-AF65-F5344CB8AC3E}">
        <p14:creationId xmlns:p14="http://schemas.microsoft.com/office/powerpoint/2010/main" val="23904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4124" cy="5715000"/>
          </a:xfrm>
          <a:prstGeom prst="rect">
            <a:avLst/>
          </a:prstGeom>
        </p:spPr>
      </p:pic>
    </p:spTree>
    <p:extLst>
      <p:ext uri="{BB962C8B-B14F-4D97-AF65-F5344CB8AC3E}">
        <p14:creationId xmlns:p14="http://schemas.microsoft.com/office/powerpoint/2010/main" val="8246740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6798" cy="5715000"/>
          </a:xfrm>
          <a:prstGeom prst="rect">
            <a:avLst/>
          </a:prstGeom>
        </p:spPr>
      </p:pic>
      <p:sp>
        <p:nvSpPr>
          <p:cNvPr id="7" name="Textfeld 6"/>
          <p:cNvSpPr txBox="1"/>
          <p:nvPr/>
        </p:nvSpPr>
        <p:spPr>
          <a:xfrm>
            <a:off x="-2294469" y="5268882"/>
            <a:ext cx="2476061" cy="369332"/>
          </a:xfrm>
          <a:prstGeom prst="rect">
            <a:avLst/>
          </a:prstGeom>
          <a:noFill/>
        </p:spPr>
        <p:txBody>
          <a:bodyPr wrap="square" rtlCol="0">
            <a:spAutoFit/>
            <a:scene3d>
              <a:camera prst="orthographicFront">
                <a:rot lat="1320000" lon="18593974" rev="0"/>
              </a:camera>
              <a:lightRig rig="threePt" dir="t"/>
            </a:scene3d>
          </a:bodyPr>
          <a:lstStyle/>
          <a:p>
            <a:r>
              <a:rPr lang="de-CH" b="1" dirty="0" smtClean="0">
                <a:solidFill>
                  <a:srgbClr val="FFFF00"/>
                </a:solidFill>
                <a:latin typeface="Courier New" panose="02070309020205020404" pitchFamily="49" charset="0"/>
                <a:cs typeface="Courier New" panose="02070309020205020404" pitchFamily="49" charset="0"/>
              </a:rPr>
              <a:t>1110100100001001</a:t>
            </a:r>
            <a:endParaRPr lang="de-CH" b="1" dirty="0">
              <a:solidFill>
                <a:srgbClr val="FFFF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76835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path" presetSubtype="0" accel="50000" decel="50000" fill="hold" grpId="0" nodeType="clickEffect">
                                  <p:stCondLst>
                                    <p:cond delay="0"/>
                                  </p:stCondLst>
                                  <p:childTnLst>
                                    <p:animMotion origin="layout" path="M -0.0316 -0.01278 L 0.30833 -0.24 " pathEditMode="relative" rAng="0" ptsTypes="AA">
                                      <p:cBhvr>
                                        <p:cTn id="6" dur="2000" fill="hold"/>
                                        <p:tgtEl>
                                          <p:spTgt spid="7"/>
                                        </p:tgtEl>
                                        <p:attrNameLst>
                                          <p:attrName>ppt_x</p:attrName>
                                          <p:attrName>ppt_y</p:attrName>
                                        </p:attrNameLst>
                                      </p:cBhvr>
                                      <p:rCtr x="16997" y="-11361"/>
                                    </p:animMotion>
                                  </p:childTnLst>
                                </p:cTn>
                              </p:par>
                            </p:childTnLst>
                          </p:cTn>
                        </p:par>
                        <p:par>
                          <p:cTn id="7" fill="hold">
                            <p:stCondLst>
                              <p:cond delay="2000"/>
                            </p:stCondLst>
                            <p:childTnLst>
                              <p:par>
                                <p:cTn id="8" presetID="10" presetClass="exit" presetSubtype="0" fill="hold" grpId="1" nodeType="afterEffect">
                                  <p:stCondLst>
                                    <p:cond delay="0"/>
                                  </p:stCondLst>
                                  <p:childTnLst>
                                    <p:animEffect transition="out" filter="fad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6798" cy="5715000"/>
          </a:xfrm>
          <a:prstGeom prst="rect">
            <a:avLst/>
          </a:prstGeom>
        </p:spPr>
      </p:pic>
      <p:pic>
        <p:nvPicPr>
          <p:cNvPr id="12" name="Grafik 11"/>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4089792" y="2321628"/>
            <a:ext cx="720000" cy="623284"/>
          </a:xfrm>
          <a:prstGeom prst="rect">
            <a:avLst/>
          </a:prstGeom>
        </p:spPr>
      </p:pic>
      <p:pic>
        <p:nvPicPr>
          <p:cNvPr id="13" name="Grafik 12"/>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4603896" y="1861308"/>
            <a:ext cx="720000" cy="623284"/>
          </a:xfrm>
          <a:prstGeom prst="rect">
            <a:avLst/>
          </a:prstGeom>
        </p:spPr>
      </p:pic>
      <p:pic>
        <p:nvPicPr>
          <p:cNvPr id="14" name="Grafik 13"/>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3759896" y="1844032"/>
            <a:ext cx="720000" cy="623284"/>
          </a:xfrm>
          <a:prstGeom prst="rect">
            <a:avLst/>
          </a:prstGeom>
        </p:spPr>
      </p:pic>
      <p:pic>
        <p:nvPicPr>
          <p:cNvPr id="15" name="Grafik 14"/>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3009672" y="2503942"/>
            <a:ext cx="720000" cy="623284"/>
          </a:xfrm>
          <a:prstGeom prst="rect">
            <a:avLst/>
          </a:prstGeom>
        </p:spPr>
      </p:pic>
      <p:pic>
        <p:nvPicPr>
          <p:cNvPr id="16" name="Grafik 15"/>
          <p:cNvPicPr>
            <a:picLocks noChangeAspect="1"/>
          </p:cNvPicPr>
          <p:nvPr/>
        </p:nvPicPr>
        <p:blipFill rotWithShape="1">
          <a:blip r:embed="rId5" cstate="print">
            <a:extLst>
              <a:ext uri="{28A0092B-C50C-407E-A947-70E740481C1C}">
                <a14:useLocalDpi xmlns:a14="http://schemas.microsoft.com/office/drawing/2010/main" val="0"/>
              </a:ext>
            </a:extLst>
          </a:blip>
          <a:srcRect l="14427" t="10940" r="13348" b="15981"/>
          <a:stretch/>
        </p:blipFill>
        <p:spPr>
          <a:xfrm>
            <a:off x="1445512" y="3567532"/>
            <a:ext cx="863268" cy="747307"/>
          </a:xfrm>
          <a:prstGeom prst="rect">
            <a:avLst/>
          </a:prstGeom>
        </p:spPr>
      </p:pic>
    </p:spTree>
    <p:extLst>
      <p:ext uri="{BB962C8B-B14F-4D97-AF65-F5344CB8AC3E}">
        <p14:creationId xmlns:p14="http://schemas.microsoft.com/office/powerpoint/2010/main" val="2451905202"/>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53" presetClass="entr" presetSubtype="16"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53" presetClass="entr" presetSubtype="16"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childTnLst>
                          </p:cTn>
                        </p:par>
                        <p:par>
                          <p:cTn id="30" fill="hold">
                            <p:stCondLst>
                              <p:cond delay="500"/>
                            </p:stCondLst>
                            <p:childTnLst>
                              <p:par>
                                <p:cTn id="31" presetID="10" presetClass="exit" presetSubtype="0" fill="hold" nodeType="afterEffect">
                                  <p:stCondLst>
                                    <p:cond delay="0"/>
                                  </p:stCondLst>
                                  <p:childTnLst>
                                    <p:animEffect transition="out" filter="fade">
                                      <p:cBhvr>
                                        <p:cTn id="32" dur="500"/>
                                        <p:tgtEl>
                                          <p:spTgt spid="12"/>
                                        </p:tgtEl>
                                      </p:cBhvr>
                                    </p:animEffect>
                                    <p:set>
                                      <p:cBhvr>
                                        <p:cTn id="33" dur="1" fill="hold">
                                          <p:stCondLst>
                                            <p:cond delay="499"/>
                                          </p:stCondLst>
                                        </p:cTn>
                                        <p:tgtEl>
                                          <p:spTgt spid="12"/>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13"/>
                                        </p:tgtEl>
                                      </p:cBhvr>
                                    </p:animEffect>
                                    <p:set>
                                      <p:cBhvr>
                                        <p:cTn id="36" dur="1" fill="hold">
                                          <p:stCondLst>
                                            <p:cond delay="499"/>
                                          </p:stCondLst>
                                        </p:cTn>
                                        <p:tgtEl>
                                          <p:spTgt spid="13"/>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14"/>
                                        </p:tgtEl>
                                      </p:cBhvr>
                                    </p:animEffect>
                                    <p:set>
                                      <p:cBhvr>
                                        <p:cTn id="39" dur="1" fill="hold">
                                          <p:stCondLst>
                                            <p:cond delay="499"/>
                                          </p:stCondLst>
                                        </p:cTn>
                                        <p:tgtEl>
                                          <p:spTgt spid="14"/>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15"/>
                                        </p:tgtEl>
                                      </p:cBhvr>
                                    </p:animEffect>
                                    <p:set>
                                      <p:cBhvr>
                                        <p:cTn id="42" dur="1" fill="hold">
                                          <p:stCondLst>
                                            <p:cond delay="499"/>
                                          </p:stCondLst>
                                        </p:cTn>
                                        <p:tgtEl>
                                          <p:spTgt spid="15"/>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4124" cy="5715000"/>
          </a:xfrm>
          <a:prstGeom prst="rect">
            <a:avLst/>
          </a:prstGeom>
        </p:spPr>
      </p:pic>
    </p:spTree>
    <p:extLst>
      <p:ext uri="{BB962C8B-B14F-4D97-AF65-F5344CB8AC3E}">
        <p14:creationId xmlns:p14="http://schemas.microsoft.com/office/powerpoint/2010/main" val="25388251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4124" cy="5715000"/>
          </a:xfrm>
          <a:prstGeom prst="rect">
            <a:avLst/>
          </a:prstGeom>
        </p:spPr>
      </p:pic>
      <p:pic>
        <p:nvPicPr>
          <p:cNvPr id="4" name="Grafik 3"/>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2843808" y="3577580"/>
            <a:ext cx="720000" cy="623284"/>
          </a:xfrm>
          <a:prstGeom prst="rect">
            <a:avLst/>
          </a:prstGeom>
        </p:spPr>
      </p:pic>
      <p:pic>
        <p:nvPicPr>
          <p:cNvPr id="5" name="Grafik 4"/>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3399776" y="3659636"/>
            <a:ext cx="720000" cy="623284"/>
          </a:xfrm>
          <a:prstGeom prst="rect">
            <a:avLst/>
          </a:prstGeom>
        </p:spPr>
      </p:pic>
      <p:pic>
        <p:nvPicPr>
          <p:cNvPr id="6" name="Grafik 5"/>
          <p:cNvPicPr>
            <a:picLocks noChangeAspect="1"/>
          </p:cNvPicPr>
          <p:nvPr/>
        </p:nvPicPr>
        <p:blipFill rotWithShape="1">
          <a:blip r:embed="rId4" cstate="print">
            <a:extLst>
              <a:ext uri="{28A0092B-C50C-407E-A947-70E740481C1C}">
                <a14:useLocalDpi xmlns:a14="http://schemas.microsoft.com/office/drawing/2010/main" val="0"/>
              </a:ext>
            </a:extLst>
          </a:blip>
          <a:srcRect l="14427" t="10940" r="13348" b="15981"/>
          <a:stretch/>
        </p:blipFill>
        <p:spPr>
          <a:xfrm>
            <a:off x="3039776" y="2033952"/>
            <a:ext cx="720000" cy="623284"/>
          </a:xfrm>
          <a:prstGeom prst="rect">
            <a:avLst/>
          </a:prstGeom>
        </p:spPr>
      </p:pic>
    </p:spTree>
    <p:extLst>
      <p:ext uri="{BB962C8B-B14F-4D97-AF65-F5344CB8AC3E}">
        <p14:creationId xmlns:p14="http://schemas.microsoft.com/office/powerpoint/2010/main" val="97476061"/>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500"/>
                            </p:stCondLst>
                            <p:childTnLst>
                              <p:par>
                                <p:cTn id="21" presetID="10" presetClass="exit" presetSubtype="0" fill="hold" nodeType="afterEffect">
                                  <p:stCondLst>
                                    <p:cond delay="0"/>
                                  </p:stCondLst>
                                  <p:childTnLst>
                                    <p:animEffect transition="out" filter="fade">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6"/>
                                        </p:tgtEl>
                                      </p:cBhvr>
                                    </p:animEffect>
                                    <p:set>
                                      <p:cBhvr>
                                        <p:cTn id="29"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144124" cy="5715000"/>
          </a:xfrm>
          <a:prstGeom prst="rect">
            <a:avLst/>
          </a:prstGeom>
        </p:spPr>
      </p:pic>
    </p:spTree>
    <p:extLst>
      <p:ext uri="{BB962C8B-B14F-4D97-AF65-F5344CB8AC3E}">
        <p14:creationId xmlns:p14="http://schemas.microsoft.com/office/powerpoint/2010/main" val="7573336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76302"/>
            <a:ext cx="9144000" cy="4562395"/>
          </a:xfrm>
          <a:prstGeom prst="rect">
            <a:avLst/>
          </a:prstGeom>
        </p:spPr>
      </p:pic>
      <p:sp>
        <p:nvSpPr>
          <p:cNvPr id="5" name="Freihandform 4"/>
          <p:cNvSpPr/>
          <p:nvPr/>
        </p:nvSpPr>
        <p:spPr>
          <a:xfrm>
            <a:off x="2174903" y="1207513"/>
            <a:ext cx="3520459" cy="1023665"/>
          </a:xfrm>
          <a:custGeom>
            <a:avLst/>
            <a:gdLst>
              <a:gd name="connsiteX0" fmla="*/ 2898866 w 3420074"/>
              <a:gd name="connsiteY0" fmla="*/ 987552 h 1042416"/>
              <a:gd name="connsiteX1" fmla="*/ 2926298 w 3420074"/>
              <a:gd name="connsiteY1" fmla="*/ 886968 h 1042416"/>
              <a:gd name="connsiteX2" fmla="*/ 2944586 w 3420074"/>
              <a:gd name="connsiteY2" fmla="*/ 859536 h 1042416"/>
              <a:gd name="connsiteX3" fmla="*/ 2972018 w 3420074"/>
              <a:gd name="connsiteY3" fmla="*/ 832104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54314 w 3420074"/>
              <a:gd name="connsiteY7" fmla="*/ 658368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2898866 w 3420074"/>
              <a:gd name="connsiteY81" fmla="*/ 987552 h 1042416"/>
              <a:gd name="connsiteX0" fmla="*/ 3003641 w 3420074"/>
              <a:gd name="connsiteY0" fmla="*/ 927227 h 1042416"/>
              <a:gd name="connsiteX1" fmla="*/ 2926298 w 3420074"/>
              <a:gd name="connsiteY1" fmla="*/ 886968 h 1042416"/>
              <a:gd name="connsiteX2" fmla="*/ 2944586 w 3420074"/>
              <a:gd name="connsiteY2" fmla="*/ 859536 h 1042416"/>
              <a:gd name="connsiteX3" fmla="*/ 2972018 w 3420074"/>
              <a:gd name="connsiteY3" fmla="*/ 832104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54314 w 3420074"/>
              <a:gd name="connsiteY7" fmla="*/ 658368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3003641 w 3420074"/>
              <a:gd name="connsiteY81" fmla="*/ 927227 h 1042416"/>
              <a:gd name="connsiteX0" fmla="*/ 3003641 w 3420074"/>
              <a:gd name="connsiteY0" fmla="*/ 927227 h 1042416"/>
              <a:gd name="connsiteX1" fmla="*/ 3123148 w 3420074"/>
              <a:gd name="connsiteY1" fmla="*/ 709168 h 1042416"/>
              <a:gd name="connsiteX2" fmla="*/ 2944586 w 3420074"/>
              <a:gd name="connsiteY2" fmla="*/ 859536 h 1042416"/>
              <a:gd name="connsiteX3" fmla="*/ 2972018 w 3420074"/>
              <a:gd name="connsiteY3" fmla="*/ 832104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54314 w 3420074"/>
              <a:gd name="connsiteY7" fmla="*/ 658368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3003641 w 3420074"/>
              <a:gd name="connsiteY81" fmla="*/ 927227 h 1042416"/>
              <a:gd name="connsiteX0" fmla="*/ 3003641 w 3420074"/>
              <a:gd name="connsiteY0" fmla="*/ 927227 h 1042416"/>
              <a:gd name="connsiteX1" fmla="*/ 3123148 w 3420074"/>
              <a:gd name="connsiteY1" fmla="*/ 709168 h 1042416"/>
              <a:gd name="connsiteX2" fmla="*/ 2944586 w 3420074"/>
              <a:gd name="connsiteY2" fmla="*/ 859536 h 1042416"/>
              <a:gd name="connsiteX3" fmla="*/ 2972018 w 3420074"/>
              <a:gd name="connsiteY3" fmla="*/ 832104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38439 w 3420074"/>
              <a:gd name="connsiteY7" fmla="*/ 528193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3003641 w 3420074"/>
              <a:gd name="connsiteY81" fmla="*/ 927227 h 1042416"/>
              <a:gd name="connsiteX0" fmla="*/ 3003641 w 3420074"/>
              <a:gd name="connsiteY0" fmla="*/ 927227 h 1042416"/>
              <a:gd name="connsiteX1" fmla="*/ 3123148 w 3420074"/>
              <a:gd name="connsiteY1" fmla="*/ 709168 h 1042416"/>
              <a:gd name="connsiteX2" fmla="*/ 3208111 w 3420074"/>
              <a:gd name="connsiteY2" fmla="*/ 545211 h 1042416"/>
              <a:gd name="connsiteX3" fmla="*/ 2972018 w 3420074"/>
              <a:gd name="connsiteY3" fmla="*/ 832104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38439 w 3420074"/>
              <a:gd name="connsiteY7" fmla="*/ 528193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3003641 w 3420074"/>
              <a:gd name="connsiteY81" fmla="*/ 927227 h 1042416"/>
              <a:gd name="connsiteX0" fmla="*/ 3003641 w 3420074"/>
              <a:gd name="connsiteY0" fmla="*/ 927227 h 1042416"/>
              <a:gd name="connsiteX1" fmla="*/ 3123148 w 3420074"/>
              <a:gd name="connsiteY1" fmla="*/ 709168 h 1042416"/>
              <a:gd name="connsiteX2" fmla="*/ 3208111 w 3420074"/>
              <a:gd name="connsiteY2" fmla="*/ 545211 h 1042416"/>
              <a:gd name="connsiteX3" fmla="*/ 3324443 w 3420074"/>
              <a:gd name="connsiteY3" fmla="*/ 365379 h 1042416"/>
              <a:gd name="connsiteX4" fmla="*/ 3008594 w 3420074"/>
              <a:gd name="connsiteY4" fmla="*/ 749808 h 1042416"/>
              <a:gd name="connsiteX5" fmla="*/ 3026882 w 3420074"/>
              <a:gd name="connsiteY5" fmla="*/ 713232 h 1042416"/>
              <a:gd name="connsiteX6" fmla="*/ 3036026 w 3420074"/>
              <a:gd name="connsiteY6" fmla="*/ 685800 h 1042416"/>
              <a:gd name="connsiteX7" fmla="*/ 3038439 w 3420074"/>
              <a:gd name="connsiteY7" fmla="*/ 528193 h 1042416"/>
              <a:gd name="connsiteX8" fmla="*/ 3100034 w 3420074"/>
              <a:gd name="connsiteY8" fmla="*/ 576072 h 1042416"/>
              <a:gd name="connsiteX9" fmla="*/ 3127466 w 3420074"/>
              <a:gd name="connsiteY9" fmla="*/ 548640 h 1042416"/>
              <a:gd name="connsiteX10" fmla="*/ 3154898 w 3420074"/>
              <a:gd name="connsiteY10" fmla="*/ 539496 h 1042416"/>
              <a:gd name="connsiteX11" fmla="*/ 3191474 w 3420074"/>
              <a:gd name="connsiteY11" fmla="*/ 484632 h 1042416"/>
              <a:gd name="connsiteX12" fmla="*/ 3237194 w 3420074"/>
              <a:gd name="connsiteY12" fmla="*/ 411480 h 1042416"/>
              <a:gd name="connsiteX13" fmla="*/ 3246338 w 3420074"/>
              <a:gd name="connsiteY13" fmla="*/ 384048 h 1042416"/>
              <a:gd name="connsiteX14" fmla="*/ 3310346 w 3420074"/>
              <a:gd name="connsiteY14" fmla="*/ 292608 h 1042416"/>
              <a:gd name="connsiteX15" fmla="*/ 3328634 w 3420074"/>
              <a:gd name="connsiteY15" fmla="*/ 265176 h 1042416"/>
              <a:gd name="connsiteX16" fmla="*/ 3356066 w 3420074"/>
              <a:gd name="connsiteY16" fmla="*/ 228600 h 1042416"/>
              <a:gd name="connsiteX17" fmla="*/ 3383498 w 3420074"/>
              <a:gd name="connsiteY17" fmla="*/ 182880 h 1042416"/>
              <a:gd name="connsiteX18" fmla="*/ 3420074 w 3420074"/>
              <a:gd name="connsiteY18" fmla="*/ 128016 h 1042416"/>
              <a:gd name="connsiteX19" fmla="*/ 3356066 w 3420074"/>
              <a:gd name="connsiteY19" fmla="*/ 91440 h 1042416"/>
              <a:gd name="connsiteX20" fmla="*/ 3319490 w 3420074"/>
              <a:gd name="connsiteY20" fmla="*/ 73152 h 1042416"/>
              <a:gd name="connsiteX21" fmla="*/ 3246338 w 3420074"/>
              <a:gd name="connsiteY21" fmla="*/ 27432 h 1042416"/>
              <a:gd name="connsiteX22" fmla="*/ 3182330 w 3420074"/>
              <a:gd name="connsiteY22" fmla="*/ 9144 h 1042416"/>
              <a:gd name="connsiteX23" fmla="*/ 3145754 w 3420074"/>
              <a:gd name="connsiteY23" fmla="*/ 0 h 1042416"/>
              <a:gd name="connsiteX24" fmla="*/ 2908010 w 3420074"/>
              <a:gd name="connsiteY24" fmla="*/ 27432 h 1042416"/>
              <a:gd name="connsiteX25" fmla="*/ 2862290 w 3420074"/>
              <a:gd name="connsiteY25" fmla="*/ 36576 h 1042416"/>
              <a:gd name="connsiteX26" fmla="*/ 2816570 w 3420074"/>
              <a:gd name="connsiteY26" fmla="*/ 45720 h 1042416"/>
              <a:gd name="connsiteX27" fmla="*/ 2597114 w 3420074"/>
              <a:gd name="connsiteY27" fmla="*/ 36576 h 1042416"/>
              <a:gd name="connsiteX28" fmla="*/ 2277074 w 3420074"/>
              <a:gd name="connsiteY28" fmla="*/ 27432 h 1042416"/>
              <a:gd name="connsiteX29" fmla="*/ 2121626 w 3420074"/>
              <a:gd name="connsiteY29" fmla="*/ 9144 h 1042416"/>
              <a:gd name="connsiteX30" fmla="*/ 1947890 w 3420074"/>
              <a:gd name="connsiteY30" fmla="*/ 18288 h 1042416"/>
              <a:gd name="connsiteX31" fmla="*/ 1234658 w 3420074"/>
              <a:gd name="connsiteY31" fmla="*/ 18288 h 1042416"/>
              <a:gd name="connsiteX32" fmla="*/ 1170650 w 3420074"/>
              <a:gd name="connsiteY32" fmla="*/ 36576 h 1042416"/>
              <a:gd name="connsiteX33" fmla="*/ 1115786 w 3420074"/>
              <a:gd name="connsiteY33" fmla="*/ 54864 h 1042416"/>
              <a:gd name="connsiteX34" fmla="*/ 1033490 w 3420074"/>
              <a:gd name="connsiteY34" fmla="*/ 82296 h 1042416"/>
              <a:gd name="connsiteX35" fmla="*/ 951194 w 3420074"/>
              <a:gd name="connsiteY35" fmla="*/ 118872 h 1042416"/>
              <a:gd name="connsiteX36" fmla="*/ 951194 w 3420074"/>
              <a:gd name="connsiteY36" fmla="*/ 118872 h 1042416"/>
              <a:gd name="connsiteX37" fmla="*/ 905474 w 3420074"/>
              <a:gd name="connsiteY37" fmla="*/ 146304 h 1042416"/>
              <a:gd name="connsiteX38" fmla="*/ 878042 w 3420074"/>
              <a:gd name="connsiteY38" fmla="*/ 155448 h 1042416"/>
              <a:gd name="connsiteX39" fmla="*/ 850610 w 3420074"/>
              <a:gd name="connsiteY39" fmla="*/ 173736 h 1042416"/>
              <a:gd name="connsiteX40" fmla="*/ 795746 w 3420074"/>
              <a:gd name="connsiteY40" fmla="*/ 192024 h 1042416"/>
              <a:gd name="connsiteX41" fmla="*/ 695162 w 3420074"/>
              <a:gd name="connsiteY41" fmla="*/ 246888 h 1042416"/>
              <a:gd name="connsiteX42" fmla="*/ 667730 w 3420074"/>
              <a:gd name="connsiteY42" fmla="*/ 256032 h 1042416"/>
              <a:gd name="connsiteX43" fmla="*/ 612866 w 3420074"/>
              <a:gd name="connsiteY43" fmla="*/ 292608 h 1042416"/>
              <a:gd name="connsiteX44" fmla="*/ 576290 w 3420074"/>
              <a:gd name="connsiteY44" fmla="*/ 320040 h 1042416"/>
              <a:gd name="connsiteX45" fmla="*/ 548858 w 3420074"/>
              <a:gd name="connsiteY45" fmla="*/ 329184 h 1042416"/>
              <a:gd name="connsiteX46" fmla="*/ 493994 w 3420074"/>
              <a:gd name="connsiteY46" fmla="*/ 365760 h 1042416"/>
              <a:gd name="connsiteX47" fmla="*/ 466562 w 3420074"/>
              <a:gd name="connsiteY47" fmla="*/ 384048 h 1042416"/>
              <a:gd name="connsiteX48" fmla="*/ 439130 w 3420074"/>
              <a:gd name="connsiteY48" fmla="*/ 411480 h 1042416"/>
              <a:gd name="connsiteX49" fmla="*/ 375122 w 3420074"/>
              <a:gd name="connsiteY49" fmla="*/ 448056 h 1042416"/>
              <a:gd name="connsiteX50" fmla="*/ 311114 w 3420074"/>
              <a:gd name="connsiteY50" fmla="*/ 484632 h 1042416"/>
              <a:gd name="connsiteX51" fmla="*/ 256250 w 3420074"/>
              <a:gd name="connsiteY51" fmla="*/ 557784 h 1042416"/>
              <a:gd name="connsiteX52" fmla="*/ 247106 w 3420074"/>
              <a:gd name="connsiteY52" fmla="*/ 585216 h 1042416"/>
              <a:gd name="connsiteX53" fmla="*/ 183098 w 3420074"/>
              <a:gd name="connsiteY53" fmla="*/ 685800 h 1042416"/>
              <a:gd name="connsiteX54" fmla="*/ 164810 w 3420074"/>
              <a:gd name="connsiteY54" fmla="*/ 713232 h 1042416"/>
              <a:gd name="connsiteX55" fmla="*/ 146522 w 3420074"/>
              <a:gd name="connsiteY55" fmla="*/ 740664 h 1042416"/>
              <a:gd name="connsiteX56" fmla="*/ 119090 w 3420074"/>
              <a:gd name="connsiteY56" fmla="*/ 749808 h 1042416"/>
              <a:gd name="connsiteX57" fmla="*/ 91658 w 3420074"/>
              <a:gd name="connsiteY57" fmla="*/ 777240 h 1042416"/>
              <a:gd name="connsiteX58" fmla="*/ 73370 w 3420074"/>
              <a:gd name="connsiteY58" fmla="*/ 804672 h 1042416"/>
              <a:gd name="connsiteX59" fmla="*/ 18506 w 3420074"/>
              <a:gd name="connsiteY59" fmla="*/ 841248 h 1042416"/>
              <a:gd name="connsiteX60" fmla="*/ 218 w 3420074"/>
              <a:gd name="connsiteY60" fmla="*/ 868680 h 1042416"/>
              <a:gd name="connsiteX61" fmla="*/ 27650 w 3420074"/>
              <a:gd name="connsiteY61" fmla="*/ 886968 h 1042416"/>
              <a:gd name="connsiteX62" fmla="*/ 119090 w 3420074"/>
              <a:gd name="connsiteY62" fmla="*/ 877824 h 1042416"/>
              <a:gd name="connsiteX63" fmla="*/ 420842 w 3420074"/>
              <a:gd name="connsiteY63" fmla="*/ 868680 h 1042416"/>
              <a:gd name="connsiteX64" fmla="*/ 1170650 w 3420074"/>
              <a:gd name="connsiteY64" fmla="*/ 859536 h 1042416"/>
              <a:gd name="connsiteX65" fmla="*/ 1435826 w 3420074"/>
              <a:gd name="connsiteY65" fmla="*/ 877824 h 1042416"/>
              <a:gd name="connsiteX66" fmla="*/ 1591274 w 3420074"/>
              <a:gd name="connsiteY66" fmla="*/ 905256 h 1042416"/>
              <a:gd name="connsiteX67" fmla="*/ 1655282 w 3420074"/>
              <a:gd name="connsiteY67" fmla="*/ 914400 h 1042416"/>
              <a:gd name="connsiteX68" fmla="*/ 1792442 w 3420074"/>
              <a:gd name="connsiteY68" fmla="*/ 932688 h 1042416"/>
              <a:gd name="connsiteX69" fmla="*/ 1929602 w 3420074"/>
              <a:gd name="connsiteY69" fmla="*/ 950976 h 1042416"/>
              <a:gd name="connsiteX70" fmla="*/ 2057618 w 3420074"/>
              <a:gd name="connsiteY70" fmla="*/ 941832 h 1042416"/>
              <a:gd name="connsiteX71" fmla="*/ 2331938 w 3420074"/>
              <a:gd name="connsiteY71" fmla="*/ 950976 h 1042416"/>
              <a:gd name="connsiteX72" fmla="*/ 2386802 w 3420074"/>
              <a:gd name="connsiteY72" fmla="*/ 960120 h 1042416"/>
              <a:gd name="connsiteX73" fmla="*/ 2450810 w 3420074"/>
              <a:gd name="connsiteY73" fmla="*/ 969264 h 1042416"/>
              <a:gd name="connsiteX74" fmla="*/ 2542250 w 3420074"/>
              <a:gd name="connsiteY74" fmla="*/ 987552 h 1042416"/>
              <a:gd name="connsiteX75" fmla="*/ 2587970 w 3420074"/>
              <a:gd name="connsiteY75" fmla="*/ 1005840 h 1042416"/>
              <a:gd name="connsiteX76" fmla="*/ 2661122 w 3420074"/>
              <a:gd name="connsiteY76" fmla="*/ 1024128 h 1042416"/>
              <a:gd name="connsiteX77" fmla="*/ 2688554 w 3420074"/>
              <a:gd name="connsiteY77" fmla="*/ 1033272 h 1042416"/>
              <a:gd name="connsiteX78" fmla="*/ 2725130 w 3420074"/>
              <a:gd name="connsiteY78" fmla="*/ 1024128 h 1042416"/>
              <a:gd name="connsiteX79" fmla="*/ 2917154 w 3420074"/>
              <a:gd name="connsiteY79" fmla="*/ 1042416 h 1042416"/>
              <a:gd name="connsiteX80" fmla="*/ 2953730 w 3420074"/>
              <a:gd name="connsiteY80" fmla="*/ 1033272 h 1042416"/>
              <a:gd name="connsiteX81" fmla="*/ 3003641 w 3420074"/>
              <a:gd name="connsiteY81" fmla="*/ 927227 h 1042416"/>
              <a:gd name="connsiteX0" fmla="*/ 3003641 w 3422028"/>
              <a:gd name="connsiteY0" fmla="*/ 927227 h 1042416"/>
              <a:gd name="connsiteX1" fmla="*/ 3123148 w 3422028"/>
              <a:gd name="connsiteY1" fmla="*/ 709168 h 1042416"/>
              <a:gd name="connsiteX2" fmla="*/ 3208111 w 3422028"/>
              <a:gd name="connsiteY2" fmla="*/ 545211 h 1042416"/>
              <a:gd name="connsiteX3" fmla="*/ 3324443 w 3422028"/>
              <a:gd name="connsiteY3" fmla="*/ 365379 h 1042416"/>
              <a:gd name="connsiteX4" fmla="*/ 3408644 w 3422028"/>
              <a:gd name="connsiteY4" fmla="*/ 235458 h 1042416"/>
              <a:gd name="connsiteX5" fmla="*/ 3026882 w 3422028"/>
              <a:gd name="connsiteY5" fmla="*/ 713232 h 1042416"/>
              <a:gd name="connsiteX6" fmla="*/ 3036026 w 3422028"/>
              <a:gd name="connsiteY6" fmla="*/ 685800 h 1042416"/>
              <a:gd name="connsiteX7" fmla="*/ 3038439 w 3422028"/>
              <a:gd name="connsiteY7" fmla="*/ 528193 h 1042416"/>
              <a:gd name="connsiteX8" fmla="*/ 3100034 w 3422028"/>
              <a:gd name="connsiteY8" fmla="*/ 576072 h 1042416"/>
              <a:gd name="connsiteX9" fmla="*/ 3127466 w 3422028"/>
              <a:gd name="connsiteY9" fmla="*/ 548640 h 1042416"/>
              <a:gd name="connsiteX10" fmla="*/ 3154898 w 3422028"/>
              <a:gd name="connsiteY10" fmla="*/ 539496 h 1042416"/>
              <a:gd name="connsiteX11" fmla="*/ 3191474 w 3422028"/>
              <a:gd name="connsiteY11" fmla="*/ 484632 h 1042416"/>
              <a:gd name="connsiteX12" fmla="*/ 3237194 w 3422028"/>
              <a:gd name="connsiteY12" fmla="*/ 411480 h 1042416"/>
              <a:gd name="connsiteX13" fmla="*/ 3246338 w 3422028"/>
              <a:gd name="connsiteY13" fmla="*/ 384048 h 1042416"/>
              <a:gd name="connsiteX14" fmla="*/ 3310346 w 3422028"/>
              <a:gd name="connsiteY14" fmla="*/ 292608 h 1042416"/>
              <a:gd name="connsiteX15" fmla="*/ 3328634 w 3422028"/>
              <a:gd name="connsiteY15" fmla="*/ 265176 h 1042416"/>
              <a:gd name="connsiteX16" fmla="*/ 3356066 w 3422028"/>
              <a:gd name="connsiteY16" fmla="*/ 228600 h 1042416"/>
              <a:gd name="connsiteX17" fmla="*/ 3383498 w 3422028"/>
              <a:gd name="connsiteY17" fmla="*/ 182880 h 1042416"/>
              <a:gd name="connsiteX18" fmla="*/ 3420074 w 3422028"/>
              <a:gd name="connsiteY18" fmla="*/ 128016 h 1042416"/>
              <a:gd name="connsiteX19" fmla="*/ 3356066 w 3422028"/>
              <a:gd name="connsiteY19" fmla="*/ 91440 h 1042416"/>
              <a:gd name="connsiteX20" fmla="*/ 3319490 w 3422028"/>
              <a:gd name="connsiteY20" fmla="*/ 73152 h 1042416"/>
              <a:gd name="connsiteX21" fmla="*/ 3246338 w 3422028"/>
              <a:gd name="connsiteY21" fmla="*/ 27432 h 1042416"/>
              <a:gd name="connsiteX22" fmla="*/ 3182330 w 3422028"/>
              <a:gd name="connsiteY22" fmla="*/ 9144 h 1042416"/>
              <a:gd name="connsiteX23" fmla="*/ 3145754 w 3422028"/>
              <a:gd name="connsiteY23" fmla="*/ 0 h 1042416"/>
              <a:gd name="connsiteX24" fmla="*/ 2908010 w 3422028"/>
              <a:gd name="connsiteY24" fmla="*/ 27432 h 1042416"/>
              <a:gd name="connsiteX25" fmla="*/ 2862290 w 3422028"/>
              <a:gd name="connsiteY25" fmla="*/ 36576 h 1042416"/>
              <a:gd name="connsiteX26" fmla="*/ 2816570 w 3422028"/>
              <a:gd name="connsiteY26" fmla="*/ 45720 h 1042416"/>
              <a:gd name="connsiteX27" fmla="*/ 2597114 w 3422028"/>
              <a:gd name="connsiteY27" fmla="*/ 36576 h 1042416"/>
              <a:gd name="connsiteX28" fmla="*/ 2277074 w 3422028"/>
              <a:gd name="connsiteY28" fmla="*/ 27432 h 1042416"/>
              <a:gd name="connsiteX29" fmla="*/ 2121626 w 3422028"/>
              <a:gd name="connsiteY29" fmla="*/ 9144 h 1042416"/>
              <a:gd name="connsiteX30" fmla="*/ 1947890 w 3422028"/>
              <a:gd name="connsiteY30" fmla="*/ 18288 h 1042416"/>
              <a:gd name="connsiteX31" fmla="*/ 1234658 w 3422028"/>
              <a:gd name="connsiteY31" fmla="*/ 18288 h 1042416"/>
              <a:gd name="connsiteX32" fmla="*/ 1170650 w 3422028"/>
              <a:gd name="connsiteY32" fmla="*/ 36576 h 1042416"/>
              <a:gd name="connsiteX33" fmla="*/ 1115786 w 3422028"/>
              <a:gd name="connsiteY33" fmla="*/ 54864 h 1042416"/>
              <a:gd name="connsiteX34" fmla="*/ 1033490 w 3422028"/>
              <a:gd name="connsiteY34" fmla="*/ 82296 h 1042416"/>
              <a:gd name="connsiteX35" fmla="*/ 951194 w 3422028"/>
              <a:gd name="connsiteY35" fmla="*/ 118872 h 1042416"/>
              <a:gd name="connsiteX36" fmla="*/ 951194 w 3422028"/>
              <a:gd name="connsiteY36" fmla="*/ 118872 h 1042416"/>
              <a:gd name="connsiteX37" fmla="*/ 905474 w 3422028"/>
              <a:gd name="connsiteY37" fmla="*/ 146304 h 1042416"/>
              <a:gd name="connsiteX38" fmla="*/ 878042 w 3422028"/>
              <a:gd name="connsiteY38" fmla="*/ 155448 h 1042416"/>
              <a:gd name="connsiteX39" fmla="*/ 850610 w 3422028"/>
              <a:gd name="connsiteY39" fmla="*/ 173736 h 1042416"/>
              <a:gd name="connsiteX40" fmla="*/ 795746 w 3422028"/>
              <a:gd name="connsiteY40" fmla="*/ 192024 h 1042416"/>
              <a:gd name="connsiteX41" fmla="*/ 695162 w 3422028"/>
              <a:gd name="connsiteY41" fmla="*/ 246888 h 1042416"/>
              <a:gd name="connsiteX42" fmla="*/ 667730 w 3422028"/>
              <a:gd name="connsiteY42" fmla="*/ 256032 h 1042416"/>
              <a:gd name="connsiteX43" fmla="*/ 612866 w 3422028"/>
              <a:gd name="connsiteY43" fmla="*/ 292608 h 1042416"/>
              <a:gd name="connsiteX44" fmla="*/ 576290 w 3422028"/>
              <a:gd name="connsiteY44" fmla="*/ 320040 h 1042416"/>
              <a:gd name="connsiteX45" fmla="*/ 548858 w 3422028"/>
              <a:gd name="connsiteY45" fmla="*/ 329184 h 1042416"/>
              <a:gd name="connsiteX46" fmla="*/ 493994 w 3422028"/>
              <a:gd name="connsiteY46" fmla="*/ 365760 h 1042416"/>
              <a:gd name="connsiteX47" fmla="*/ 466562 w 3422028"/>
              <a:gd name="connsiteY47" fmla="*/ 384048 h 1042416"/>
              <a:gd name="connsiteX48" fmla="*/ 439130 w 3422028"/>
              <a:gd name="connsiteY48" fmla="*/ 411480 h 1042416"/>
              <a:gd name="connsiteX49" fmla="*/ 375122 w 3422028"/>
              <a:gd name="connsiteY49" fmla="*/ 448056 h 1042416"/>
              <a:gd name="connsiteX50" fmla="*/ 311114 w 3422028"/>
              <a:gd name="connsiteY50" fmla="*/ 484632 h 1042416"/>
              <a:gd name="connsiteX51" fmla="*/ 256250 w 3422028"/>
              <a:gd name="connsiteY51" fmla="*/ 557784 h 1042416"/>
              <a:gd name="connsiteX52" fmla="*/ 247106 w 3422028"/>
              <a:gd name="connsiteY52" fmla="*/ 585216 h 1042416"/>
              <a:gd name="connsiteX53" fmla="*/ 183098 w 3422028"/>
              <a:gd name="connsiteY53" fmla="*/ 685800 h 1042416"/>
              <a:gd name="connsiteX54" fmla="*/ 164810 w 3422028"/>
              <a:gd name="connsiteY54" fmla="*/ 713232 h 1042416"/>
              <a:gd name="connsiteX55" fmla="*/ 146522 w 3422028"/>
              <a:gd name="connsiteY55" fmla="*/ 740664 h 1042416"/>
              <a:gd name="connsiteX56" fmla="*/ 119090 w 3422028"/>
              <a:gd name="connsiteY56" fmla="*/ 749808 h 1042416"/>
              <a:gd name="connsiteX57" fmla="*/ 91658 w 3422028"/>
              <a:gd name="connsiteY57" fmla="*/ 777240 h 1042416"/>
              <a:gd name="connsiteX58" fmla="*/ 73370 w 3422028"/>
              <a:gd name="connsiteY58" fmla="*/ 804672 h 1042416"/>
              <a:gd name="connsiteX59" fmla="*/ 18506 w 3422028"/>
              <a:gd name="connsiteY59" fmla="*/ 841248 h 1042416"/>
              <a:gd name="connsiteX60" fmla="*/ 218 w 3422028"/>
              <a:gd name="connsiteY60" fmla="*/ 868680 h 1042416"/>
              <a:gd name="connsiteX61" fmla="*/ 27650 w 3422028"/>
              <a:gd name="connsiteY61" fmla="*/ 886968 h 1042416"/>
              <a:gd name="connsiteX62" fmla="*/ 119090 w 3422028"/>
              <a:gd name="connsiteY62" fmla="*/ 877824 h 1042416"/>
              <a:gd name="connsiteX63" fmla="*/ 420842 w 3422028"/>
              <a:gd name="connsiteY63" fmla="*/ 868680 h 1042416"/>
              <a:gd name="connsiteX64" fmla="*/ 1170650 w 3422028"/>
              <a:gd name="connsiteY64" fmla="*/ 859536 h 1042416"/>
              <a:gd name="connsiteX65" fmla="*/ 1435826 w 3422028"/>
              <a:gd name="connsiteY65" fmla="*/ 877824 h 1042416"/>
              <a:gd name="connsiteX66" fmla="*/ 1591274 w 3422028"/>
              <a:gd name="connsiteY66" fmla="*/ 905256 h 1042416"/>
              <a:gd name="connsiteX67" fmla="*/ 1655282 w 3422028"/>
              <a:gd name="connsiteY67" fmla="*/ 914400 h 1042416"/>
              <a:gd name="connsiteX68" fmla="*/ 1792442 w 3422028"/>
              <a:gd name="connsiteY68" fmla="*/ 932688 h 1042416"/>
              <a:gd name="connsiteX69" fmla="*/ 1929602 w 3422028"/>
              <a:gd name="connsiteY69" fmla="*/ 950976 h 1042416"/>
              <a:gd name="connsiteX70" fmla="*/ 2057618 w 3422028"/>
              <a:gd name="connsiteY70" fmla="*/ 941832 h 1042416"/>
              <a:gd name="connsiteX71" fmla="*/ 2331938 w 3422028"/>
              <a:gd name="connsiteY71" fmla="*/ 950976 h 1042416"/>
              <a:gd name="connsiteX72" fmla="*/ 2386802 w 3422028"/>
              <a:gd name="connsiteY72" fmla="*/ 960120 h 1042416"/>
              <a:gd name="connsiteX73" fmla="*/ 2450810 w 3422028"/>
              <a:gd name="connsiteY73" fmla="*/ 969264 h 1042416"/>
              <a:gd name="connsiteX74" fmla="*/ 2542250 w 3422028"/>
              <a:gd name="connsiteY74" fmla="*/ 987552 h 1042416"/>
              <a:gd name="connsiteX75" fmla="*/ 2587970 w 3422028"/>
              <a:gd name="connsiteY75" fmla="*/ 1005840 h 1042416"/>
              <a:gd name="connsiteX76" fmla="*/ 2661122 w 3422028"/>
              <a:gd name="connsiteY76" fmla="*/ 1024128 h 1042416"/>
              <a:gd name="connsiteX77" fmla="*/ 2688554 w 3422028"/>
              <a:gd name="connsiteY77" fmla="*/ 1033272 h 1042416"/>
              <a:gd name="connsiteX78" fmla="*/ 2725130 w 3422028"/>
              <a:gd name="connsiteY78" fmla="*/ 1024128 h 1042416"/>
              <a:gd name="connsiteX79" fmla="*/ 2917154 w 3422028"/>
              <a:gd name="connsiteY79" fmla="*/ 1042416 h 1042416"/>
              <a:gd name="connsiteX80" fmla="*/ 2953730 w 3422028"/>
              <a:gd name="connsiteY80" fmla="*/ 1033272 h 1042416"/>
              <a:gd name="connsiteX81" fmla="*/ 3003641 w 3422028"/>
              <a:gd name="connsiteY81" fmla="*/ 927227 h 1042416"/>
              <a:gd name="connsiteX0" fmla="*/ 3003641 w 3505566"/>
              <a:gd name="connsiteY0" fmla="*/ 927227 h 1042416"/>
              <a:gd name="connsiteX1" fmla="*/ 3123148 w 3505566"/>
              <a:gd name="connsiteY1" fmla="*/ 709168 h 1042416"/>
              <a:gd name="connsiteX2" fmla="*/ 3208111 w 3505566"/>
              <a:gd name="connsiteY2" fmla="*/ 545211 h 1042416"/>
              <a:gd name="connsiteX3" fmla="*/ 3324443 w 3505566"/>
              <a:gd name="connsiteY3" fmla="*/ 365379 h 1042416"/>
              <a:gd name="connsiteX4" fmla="*/ 3408644 w 3505566"/>
              <a:gd name="connsiteY4" fmla="*/ 235458 h 1042416"/>
              <a:gd name="connsiteX5" fmla="*/ 3487257 w 3505566"/>
              <a:gd name="connsiteY5" fmla="*/ 122682 h 1042416"/>
              <a:gd name="connsiteX6" fmla="*/ 3036026 w 3505566"/>
              <a:gd name="connsiteY6" fmla="*/ 685800 h 1042416"/>
              <a:gd name="connsiteX7" fmla="*/ 3038439 w 3505566"/>
              <a:gd name="connsiteY7" fmla="*/ 528193 h 1042416"/>
              <a:gd name="connsiteX8" fmla="*/ 3100034 w 3505566"/>
              <a:gd name="connsiteY8" fmla="*/ 576072 h 1042416"/>
              <a:gd name="connsiteX9" fmla="*/ 3127466 w 3505566"/>
              <a:gd name="connsiteY9" fmla="*/ 548640 h 1042416"/>
              <a:gd name="connsiteX10" fmla="*/ 3154898 w 3505566"/>
              <a:gd name="connsiteY10" fmla="*/ 539496 h 1042416"/>
              <a:gd name="connsiteX11" fmla="*/ 3191474 w 3505566"/>
              <a:gd name="connsiteY11" fmla="*/ 484632 h 1042416"/>
              <a:gd name="connsiteX12" fmla="*/ 3237194 w 3505566"/>
              <a:gd name="connsiteY12" fmla="*/ 411480 h 1042416"/>
              <a:gd name="connsiteX13" fmla="*/ 3246338 w 3505566"/>
              <a:gd name="connsiteY13" fmla="*/ 384048 h 1042416"/>
              <a:gd name="connsiteX14" fmla="*/ 3310346 w 3505566"/>
              <a:gd name="connsiteY14" fmla="*/ 292608 h 1042416"/>
              <a:gd name="connsiteX15" fmla="*/ 3328634 w 3505566"/>
              <a:gd name="connsiteY15" fmla="*/ 265176 h 1042416"/>
              <a:gd name="connsiteX16" fmla="*/ 3356066 w 3505566"/>
              <a:gd name="connsiteY16" fmla="*/ 228600 h 1042416"/>
              <a:gd name="connsiteX17" fmla="*/ 3383498 w 3505566"/>
              <a:gd name="connsiteY17" fmla="*/ 182880 h 1042416"/>
              <a:gd name="connsiteX18" fmla="*/ 3420074 w 3505566"/>
              <a:gd name="connsiteY18" fmla="*/ 128016 h 1042416"/>
              <a:gd name="connsiteX19" fmla="*/ 3356066 w 3505566"/>
              <a:gd name="connsiteY19" fmla="*/ 91440 h 1042416"/>
              <a:gd name="connsiteX20" fmla="*/ 3319490 w 3505566"/>
              <a:gd name="connsiteY20" fmla="*/ 73152 h 1042416"/>
              <a:gd name="connsiteX21" fmla="*/ 3246338 w 3505566"/>
              <a:gd name="connsiteY21" fmla="*/ 27432 h 1042416"/>
              <a:gd name="connsiteX22" fmla="*/ 3182330 w 3505566"/>
              <a:gd name="connsiteY22" fmla="*/ 9144 h 1042416"/>
              <a:gd name="connsiteX23" fmla="*/ 3145754 w 3505566"/>
              <a:gd name="connsiteY23" fmla="*/ 0 h 1042416"/>
              <a:gd name="connsiteX24" fmla="*/ 2908010 w 3505566"/>
              <a:gd name="connsiteY24" fmla="*/ 27432 h 1042416"/>
              <a:gd name="connsiteX25" fmla="*/ 2862290 w 3505566"/>
              <a:gd name="connsiteY25" fmla="*/ 36576 h 1042416"/>
              <a:gd name="connsiteX26" fmla="*/ 2816570 w 3505566"/>
              <a:gd name="connsiteY26" fmla="*/ 45720 h 1042416"/>
              <a:gd name="connsiteX27" fmla="*/ 2597114 w 3505566"/>
              <a:gd name="connsiteY27" fmla="*/ 36576 h 1042416"/>
              <a:gd name="connsiteX28" fmla="*/ 2277074 w 3505566"/>
              <a:gd name="connsiteY28" fmla="*/ 27432 h 1042416"/>
              <a:gd name="connsiteX29" fmla="*/ 2121626 w 3505566"/>
              <a:gd name="connsiteY29" fmla="*/ 9144 h 1042416"/>
              <a:gd name="connsiteX30" fmla="*/ 1947890 w 3505566"/>
              <a:gd name="connsiteY30" fmla="*/ 18288 h 1042416"/>
              <a:gd name="connsiteX31" fmla="*/ 1234658 w 3505566"/>
              <a:gd name="connsiteY31" fmla="*/ 18288 h 1042416"/>
              <a:gd name="connsiteX32" fmla="*/ 1170650 w 3505566"/>
              <a:gd name="connsiteY32" fmla="*/ 36576 h 1042416"/>
              <a:gd name="connsiteX33" fmla="*/ 1115786 w 3505566"/>
              <a:gd name="connsiteY33" fmla="*/ 54864 h 1042416"/>
              <a:gd name="connsiteX34" fmla="*/ 1033490 w 3505566"/>
              <a:gd name="connsiteY34" fmla="*/ 82296 h 1042416"/>
              <a:gd name="connsiteX35" fmla="*/ 951194 w 3505566"/>
              <a:gd name="connsiteY35" fmla="*/ 118872 h 1042416"/>
              <a:gd name="connsiteX36" fmla="*/ 951194 w 3505566"/>
              <a:gd name="connsiteY36" fmla="*/ 118872 h 1042416"/>
              <a:gd name="connsiteX37" fmla="*/ 905474 w 3505566"/>
              <a:gd name="connsiteY37" fmla="*/ 146304 h 1042416"/>
              <a:gd name="connsiteX38" fmla="*/ 878042 w 3505566"/>
              <a:gd name="connsiteY38" fmla="*/ 155448 h 1042416"/>
              <a:gd name="connsiteX39" fmla="*/ 850610 w 3505566"/>
              <a:gd name="connsiteY39" fmla="*/ 173736 h 1042416"/>
              <a:gd name="connsiteX40" fmla="*/ 795746 w 3505566"/>
              <a:gd name="connsiteY40" fmla="*/ 192024 h 1042416"/>
              <a:gd name="connsiteX41" fmla="*/ 695162 w 3505566"/>
              <a:gd name="connsiteY41" fmla="*/ 246888 h 1042416"/>
              <a:gd name="connsiteX42" fmla="*/ 667730 w 3505566"/>
              <a:gd name="connsiteY42" fmla="*/ 256032 h 1042416"/>
              <a:gd name="connsiteX43" fmla="*/ 612866 w 3505566"/>
              <a:gd name="connsiteY43" fmla="*/ 292608 h 1042416"/>
              <a:gd name="connsiteX44" fmla="*/ 576290 w 3505566"/>
              <a:gd name="connsiteY44" fmla="*/ 320040 h 1042416"/>
              <a:gd name="connsiteX45" fmla="*/ 548858 w 3505566"/>
              <a:gd name="connsiteY45" fmla="*/ 329184 h 1042416"/>
              <a:gd name="connsiteX46" fmla="*/ 493994 w 3505566"/>
              <a:gd name="connsiteY46" fmla="*/ 365760 h 1042416"/>
              <a:gd name="connsiteX47" fmla="*/ 466562 w 3505566"/>
              <a:gd name="connsiteY47" fmla="*/ 384048 h 1042416"/>
              <a:gd name="connsiteX48" fmla="*/ 439130 w 3505566"/>
              <a:gd name="connsiteY48" fmla="*/ 411480 h 1042416"/>
              <a:gd name="connsiteX49" fmla="*/ 375122 w 3505566"/>
              <a:gd name="connsiteY49" fmla="*/ 448056 h 1042416"/>
              <a:gd name="connsiteX50" fmla="*/ 311114 w 3505566"/>
              <a:gd name="connsiteY50" fmla="*/ 484632 h 1042416"/>
              <a:gd name="connsiteX51" fmla="*/ 256250 w 3505566"/>
              <a:gd name="connsiteY51" fmla="*/ 557784 h 1042416"/>
              <a:gd name="connsiteX52" fmla="*/ 247106 w 3505566"/>
              <a:gd name="connsiteY52" fmla="*/ 585216 h 1042416"/>
              <a:gd name="connsiteX53" fmla="*/ 183098 w 3505566"/>
              <a:gd name="connsiteY53" fmla="*/ 685800 h 1042416"/>
              <a:gd name="connsiteX54" fmla="*/ 164810 w 3505566"/>
              <a:gd name="connsiteY54" fmla="*/ 713232 h 1042416"/>
              <a:gd name="connsiteX55" fmla="*/ 146522 w 3505566"/>
              <a:gd name="connsiteY55" fmla="*/ 740664 h 1042416"/>
              <a:gd name="connsiteX56" fmla="*/ 119090 w 3505566"/>
              <a:gd name="connsiteY56" fmla="*/ 749808 h 1042416"/>
              <a:gd name="connsiteX57" fmla="*/ 91658 w 3505566"/>
              <a:gd name="connsiteY57" fmla="*/ 777240 h 1042416"/>
              <a:gd name="connsiteX58" fmla="*/ 73370 w 3505566"/>
              <a:gd name="connsiteY58" fmla="*/ 804672 h 1042416"/>
              <a:gd name="connsiteX59" fmla="*/ 18506 w 3505566"/>
              <a:gd name="connsiteY59" fmla="*/ 841248 h 1042416"/>
              <a:gd name="connsiteX60" fmla="*/ 218 w 3505566"/>
              <a:gd name="connsiteY60" fmla="*/ 868680 h 1042416"/>
              <a:gd name="connsiteX61" fmla="*/ 27650 w 3505566"/>
              <a:gd name="connsiteY61" fmla="*/ 886968 h 1042416"/>
              <a:gd name="connsiteX62" fmla="*/ 119090 w 3505566"/>
              <a:gd name="connsiteY62" fmla="*/ 877824 h 1042416"/>
              <a:gd name="connsiteX63" fmla="*/ 420842 w 3505566"/>
              <a:gd name="connsiteY63" fmla="*/ 868680 h 1042416"/>
              <a:gd name="connsiteX64" fmla="*/ 1170650 w 3505566"/>
              <a:gd name="connsiteY64" fmla="*/ 859536 h 1042416"/>
              <a:gd name="connsiteX65" fmla="*/ 1435826 w 3505566"/>
              <a:gd name="connsiteY65" fmla="*/ 877824 h 1042416"/>
              <a:gd name="connsiteX66" fmla="*/ 1591274 w 3505566"/>
              <a:gd name="connsiteY66" fmla="*/ 905256 h 1042416"/>
              <a:gd name="connsiteX67" fmla="*/ 1655282 w 3505566"/>
              <a:gd name="connsiteY67" fmla="*/ 914400 h 1042416"/>
              <a:gd name="connsiteX68" fmla="*/ 1792442 w 3505566"/>
              <a:gd name="connsiteY68" fmla="*/ 932688 h 1042416"/>
              <a:gd name="connsiteX69" fmla="*/ 1929602 w 3505566"/>
              <a:gd name="connsiteY69" fmla="*/ 950976 h 1042416"/>
              <a:gd name="connsiteX70" fmla="*/ 2057618 w 3505566"/>
              <a:gd name="connsiteY70" fmla="*/ 941832 h 1042416"/>
              <a:gd name="connsiteX71" fmla="*/ 2331938 w 3505566"/>
              <a:gd name="connsiteY71" fmla="*/ 950976 h 1042416"/>
              <a:gd name="connsiteX72" fmla="*/ 2386802 w 3505566"/>
              <a:gd name="connsiteY72" fmla="*/ 960120 h 1042416"/>
              <a:gd name="connsiteX73" fmla="*/ 2450810 w 3505566"/>
              <a:gd name="connsiteY73" fmla="*/ 969264 h 1042416"/>
              <a:gd name="connsiteX74" fmla="*/ 2542250 w 3505566"/>
              <a:gd name="connsiteY74" fmla="*/ 987552 h 1042416"/>
              <a:gd name="connsiteX75" fmla="*/ 2587970 w 3505566"/>
              <a:gd name="connsiteY75" fmla="*/ 1005840 h 1042416"/>
              <a:gd name="connsiteX76" fmla="*/ 2661122 w 3505566"/>
              <a:gd name="connsiteY76" fmla="*/ 1024128 h 1042416"/>
              <a:gd name="connsiteX77" fmla="*/ 2688554 w 3505566"/>
              <a:gd name="connsiteY77" fmla="*/ 1033272 h 1042416"/>
              <a:gd name="connsiteX78" fmla="*/ 2725130 w 3505566"/>
              <a:gd name="connsiteY78" fmla="*/ 1024128 h 1042416"/>
              <a:gd name="connsiteX79" fmla="*/ 2917154 w 3505566"/>
              <a:gd name="connsiteY79" fmla="*/ 1042416 h 1042416"/>
              <a:gd name="connsiteX80" fmla="*/ 2953730 w 3505566"/>
              <a:gd name="connsiteY80" fmla="*/ 1033272 h 1042416"/>
              <a:gd name="connsiteX81" fmla="*/ 3003641 w 3505566"/>
              <a:gd name="connsiteY81" fmla="*/ 927227 h 1042416"/>
              <a:gd name="connsiteX0" fmla="*/ 3003641 w 3514509"/>
              <a:gd name="connsiteY0" fmla="*/ 927227 h 1042416"/>
              <a:gd name="connsiteX1" fmla="*/ 3123148 w 3514509"/>
              <a:gd name="connsiteY1" fmla="*/ 709168 h 1042416"/>
              <a:gd name="connsiteX2" fmla="*/ 3208111 w 3514509"/>
              <a:gd name="connsiteY2" fmla="*/ 545211 h 1042416"/>
              <a:gd name="connsiteX3" fmla="*/ 3324443 w 3514509"/>
              <a:gd name="connsiteY3" fmla="*/ 365379 h 1042416"/>
              <a:gd name="connsiteX4" fmla="*/ 3408644 w 3514509"/>
              <a:gd name="connsiteY4" fmla="*/ 235458 h 1042416"/>
              <a:gd name="connsiteX5" fmla="*/ 3487257 w 3514509"/>
              <a:gd name="connsiteY5" fmla="*/ 122682 h 1042416"/>
              <a:gd name="connsiteX6" fmla="*/ 2902676 w 3514509"/>
              <a:gd name="connsiteY6" fmla="*/ 180975 h 1042416"/>
              <a:gd name="connsiteX7" fmla="*/ 3038439 w 3514509"/>
              <a:gd name="connsiteY7" fmla="*/ 528193 h 1042416"/>
              <a:gd name="connsiteX8" fmla="*/ 3100034 w 3514509"/>
              <a:gd name="connsiteY8" fmla="*/ 576072 h 1042416"/>
              <a:gd name="connsiteX9" fmla="*/ 3127466 w 3514509"/>
              <a:gd name="connsiteY9" fmla="*/ 548640 h 1042416"/>
              <a:gd name="connsiteX10" fmla="*/ 3154898 w 3514509"/>
              <a:gd name="connsiteY10" fmla="*/ 539496 h 1042416"/>
              <a:gd name="connsiteX11" fmla="*/ 3191474 w 3514509"/>
              <a:gd name="connsiteY11" fmla="*/ 484632 h 1042416"/>
              <a:gd name="connsiteX12" fmla="*/ 3237194 w 3514509"/>
              <a:gd name="connsiteY12" fmla="*/ 411480 h 1042416"/>
              <a:gd name="connsiteX13" fmla="*/ 3246338 w 3514509"/>
              <a:gd name="connsiteY13" fmla="*/ 384048 h 1042416"/>
              <a:gd name="connsiteX14" fmla="*/ 3310346 w 3514509"/>
              <a:gd name="connsiteY14" fmla="*/ 292608 h 1042416"/>
              <a:gd name="connsiteX15" fmla="*/ 3328634 w 3514509"/>
              <a:gd name="connsiteY15" fmla="*/ 265176 h 1042416"/>
              <a:gd name="connsiteX16" fmla="*/ 3356066 w 3514509"/>
              <a:gd name="connsiteY16" fmla="*/ 228600 h 1042416"/>
              <a:gd name="connsiteX17" fmla="*/ 3383498 w 3514509"/>
              <a:gd name="connsiteY17" fmla="*/ 182880 h 1042416"/>
              <a:gd name="connsiteX18" fmla="*/ 3420074 w 3514509"/>
              <a:gd name="connsiteY18" fmla="*/ 128016 h 1042416"/>
              <a:gd name="connsiteX19" fmla="*/ 3356066 w 3514509"/>
              <a:gd name="connsiteY19" fmla="*/ 91440 h 1042416"/>
              <a:gd name="connsiteX20" fmla="*/ 3319490 w 3514509"/>
              <a:gd name="connsiteY20" fmla="*/ 73152 h 1042416"/>
              <a:gd name="connsiteX21" fmla="*/ 3246338 w 3514509"/>
              <a:gd name="connsiteY21" fmla="*/ 27432 h 1042416"/>
              <a:gd name="connsiteX22" fmla="*/ 3182330 w 3514509"/>
              <a:gd name="connsiteY22" fmla="*/ 9144 h 1042416"/>
              <a:gd name="connsiteX23" fmla="*/ 3145754 w 3514509"/>
              <a:gd name="connsiteY23" fmla="*/ 0 h 1042416"/>
              <a:gd name="connsiteX24" fmla="*/ 2908010 w 3514509"/>
              <a:gd name="connsiteY24" fmla="*/ 27432 h 1042416"/>
              <a:gd name="connsiteX25" fmla="*/ 2862290 w 3514509"/>
              <a:gd name="connsiteY25" fmla="*/ 36576 h 1042416"/>
              <a:gd name="connsiteX26" fmla="*/ 2816570 w 3514509"/>
              <a:gd name="connsiteY26" fmla="*/ 45720 h 1042416"/>
              <a:gd name="connsiteX27" fmla="*/ 2597114 w 3514509"/>
              <a:gd name="connsiteY27" fmla="*/ 36576 h 1042416"/>
              <a:gd name="connsiteX28" fmla="*/ 2277074 w 3514509"/>
              <a:gd name="connsiteY28" fmla="*/ 27432 h 1042416"/>
              <a:gd name="connsiteX29" fmla="*/ 2121626 w 3514509"/>
              <a:gd name="connsiteY29" fmla="*/ 9144 h 1042416"/>
              <a:gd name="connsiteX30" fmla="*/ 1947890 w 3514509"/>
              <a:gd name="connsiteY30" fmla="*/ 18288 h 1042416"/>
              <a:gd name="connsiteX31" fmla="*/ 1234658 w 3514509"/>
              <a:gd name="connsiteY31" fmla="*/ 18288 h 1042416"/>
              <a:gd name="connsiteX32" fmla="*/ 1170650 w 3514509"/>
              <a:gd name="connsiteY32" fmla="*/ 36576 h 1042416"/>
              <a:gd name="connsiteX33" fmla="*/ 1115786 w 3514509"/>
              <a:gd name="connsiteY33" fmla="*/ 54864 h 1042416"/>
              <a:gd name="connsiteX34" fmla="*/ 1033490 w 3514509"/>
              <a:gd name="connsiteY34" fmla="*/ 82296 h 1042416"/>
              <a:gd name="connsiteX35" fmla="*/ 951194 w 3514509"/>
              <a:gd name="connsiteY35" fmla="*/ 118872 h 1042416"/>
              <a:gd name="connsiteX36" fmla="*/ 951194 w 3514509"/>
              <a:gd name="connsiteY36" fmla="*/ 118872 h 1042416"/>
              <a:gd name="connsiteX37" fmla="*/ 905474 w 3514509"/>
              <a:gd name="connsiteY37" fmla="*/ 146304 h 1042416"/>
              <a:gd name="connsiteX38" fmla="*/ 878042 w 3514509"/>
              <a:gd name="connsiteY38" fmla="*/ 155448 h 1042416"/>
              <a:gd name="connsiteX39" fmla="*/ 850610 w 3514509"/>
              <a:gd name="connsiteY39" fmla="*/ 173736 h 1042416"/>
              <a:gd name="connsiteX40" fmla="*/ 795746 w 3514509"/>
              <a:gd name="connsiteY40" fmla="*/ 192024 h 1042416"/>
              <a:gd name="connsiteX41" fmla="*/ 695162 w 3514509"/>
              <a:gd name="connsiteY41" fmla="*/ 246888 h 1042416"/>
              <a:gd name="connsiteX42" fmla="*/ 667730 w 3514509"/>
              <a:gd name="connsiteY42" fmla="*/ 256032 h 1042416"/>
              <a:gd name="connsiteX43" fmla="*/ 612866 w 3514509"/>
              <a:gd name="connsiteY43" fmla="*/ 292608 h 1042416"/>
              <a:gd name="connsiteX44" fmla="*/ 576290 w 3514509"/>
              <a:gd name="connsiteY44" fmla="*/ 320040 h 1042416"/>
              <a:gd name="connsiteX45" fmla="*/ 548858 w 3514509"/>
              <a:gd name="connsiteY45" fmla="*/ 329184 h 1042416"/>
              <a:gd name="connsiteX46" fmla="*/ 493994 w 3514509"/>
              <a:gd name="connsiteY46" fmla="*/ 365760 h 1042416"/>
              <a:gd name="connsiteX47" fmla="*/ 466562 w 3514509"/>
              <a:gd name="connsiteY47" fmla="*/ 384048 h 1042416"/>
              <a:gd name="connsiteX48" fmla="*/ 439130 w 3514509"/>
              <a:gd name="connsiteY48" fmla="*/ 411480 h 1042416"/>
              <a:gd name="connsiteX49" fmla="*/ 375122 w 3514509"/>
              <a:gd name="connsiteY49" fmla="*/ 448056 h 1042416"/>
              <a:gd name="connsiteX50" fmla="*/ 311114 w 3514509"/>
              <a:gd name="connsiteY50" fmla="*/ 484632 h 1042416"/>
              <a:gd name="connsiteX51" fmla="*/ 256250 w 3514509"/>
              <a:gd name="connsiteY51" fmla="*/ 557784 h 1042416"/>
              <a:gd name="connsiteX52" fmla="*/ 247106 w 3514509"/>
              <a:gd name="connsiteY52" fmla="*/ 585216 h 1042416"/>
              <a:gd name="connsiteX53" fmla="*/ 183098 w 3514509"/>
              <a:gd name="connsiteY53" fmla="*/ 685800 h 1042416"/>
              <a:gd name="connsiteX54" fmla="*/ 164810 w 3514509"/>
              <a:gd name="connsiteY54" fmla="*/ 713232 h 1042416"/>
              <a:gd name="connsiteX55" fmla="*/ 146522 w 3514509"/>
              <a:gd name="connsiteY55" fmla="*/ 740664 h 1042416"/>
              <a:gd name="connsiteX56" fmla="*/ 119090 w 3514509"/>
              <a:gd name="connsiteY56" fmla="*/ 749808 h 1042416"/>
              <a:gd name="connsiteX57" fmla="*/ 91658 w 3514509"/>
              <a:gd name="connsiteY57" fmla="*/ 777240 h 1042416"/>
              <a:gd name="connsiteX58" fmla="*/ 73370 w 3514509"/>
              <a:gd name="connsiteY58" fmla="*/ 804672 h 1042416"/>
              <a:gd name="connsiteX59" fmla="*/ 18506 w 3514509"/>
              <a:gd name="connsiteY59" fmla="*/ 841248 h 1042416"/>
              <a:gd name="connsiteX60" fmla="*/ 218 w 3514509"/>
              <a:gd name="connsiteY60" fmla="*/ 868680 h 1042416"/>
              <a:gd name="connsiteX61" fmla="*/ 27650 w 3514509"/>
              <a:gd name="connsiteY61" fmla="*/ 886968 h 1042416"/>
              <a:gd name="connsiteX62" fmla="*/ 119090 w 3514509"/>
              <a:gd name="connsiteY62" fmla="*/ 877824 h 1042416"/>
              <a:gd name="connsiteX63" fmla="*/ 420842 w 3514509"/>
              <a:gd name="connsiteY63" fmla="*/ 868680 h 1042416"/>
              <a:gd name="connsiteX64" fmla="*/ 1170650 w 3514509"/>
              <a:gd name="connsiteY64" fmla="*/ 859536 h 1042416"/>
              <a:gd name="connsiteX65" fmla="*/ 1435826 w 3514509"/>
              <a:gd name="connsiteY65" fmla="*/ 877824 h 1042416"/>
              <a:gd name="connsiteX66" fmla="*/ 1591274 w 3514509"/>
              <a:gd name="connsiteY66" fmla="*/ 905256 h 1042416"/>
              <a:gd name="connsiteX67" fmla="*/ 1655282 w 3514509"/>
              <a:gd name="connsiteY67" fmla="*/ 914400 h 1042416"/>
              <a:gd name="connsiteX68" fmla="*/ 1792442 w 3514509"/>
              <a:gd name="connsiteY68" fmla="*/ 932688 h 1042416"/>
              <a:gd name="connsiteX69" fmla="*/ 1929602 w 3514509"/>
              <a:gd name="connsiteY69" fmla="*/ 950976 h 1042416"/>
              <a:gd name="connsiteX70" fmla="*/ 2057618 w 3514509"/>
              <a:gd name="connsiteY70" fmla="*/ 941832 h 1042416"/>
              <a:gd name="connsiteX71" fmla="*/ 2331938 w 3514509"/>
              <a:gd name="connsiteY71" fmla="*/ 950976 h 1042416"/>
              <a:gd name="connsiteX72" fmla="*/ 2386802 w 3514509"/>
              <a:gd name="connsiteY72" fmla="*/ 960120 h 1042416"/>
              <a:gd name="connsiteX73" fmla="*/ 2450810 w 3514509"/>
              <a:gd name="connsiteY73" fmla="*/ 969264 h 1042416"/>
              <a:gd name="connsiteX74" fmla="*/ 2542250 w 3514509"/>
              <a:gd name="connsiteY74" fmla="*/ 987552 h 1042416"/>
              <a:gd name="connsiteX75" fmla="*/ 2587970 w 3514509"/>
              <a:gd name="connsiteY75" fmla="*/ 1005840 h 1042416"/>
              <a:gd name="connsiteX76" fmla="*/ 2661122 w 3514509"/>
              <a:gd name="connsiteY76" fmla="*/ 1024128 h 1042416"/>
              <a:gd name="connsiteX77" fmla="*/ 2688554 w 3514509"/>
              <a:gd name="connsiteY77" fmla="*/ 1033272 h 1042416"/>
              <a:gd name="connsiteX78" fmla="*/ 2725130 w 3514509"/>
              <a:gd name="connsiteY78" fmla="*/ 1024128 h 1042416"/>
              <a:gd name="connsiteX79" fmla="*/ 2917154 w 3514509"/>
              <a:gd name="connsiteY79" fmla="*/ 1042416 h 1042416"/>
              <a:gd name="connsiteX80" fmla="*/ 2953730 w 3514509"/>
              <a:gd name="connsiteY80" fmla="*/ 1033272 h 1042416"/>
              <a:gd name="connsiteX81" fmla="*/ 3003641 w 3514509"/>
              <a:gd name="connsiteY81" fmla="*/ 927227 h 1042416"/>
              <a:gd name="connsiteX0" fmla="*/ 3003641 w 3514509"/>
              <a:gd name="connsiteY0" fmla="*/ 927227 h 1042416"/>
              <a:gd name="connsiteX1" fmla="*/ 3123148 w 3514509"/>
              <a:gd name="connsiteY1" fmla="*/ 709168 h 1042416"/>
              <a:gd name="connsiteX2" fmla="*/ 3208111 w 3514509"/>
              <a:gd name="connsiteY2" fmla="*/ 545211 h 1042416"/>
              <a:gd name="connsiteX3" fmla="*/ 3324443 w 3514509"/>
              <a:gd name="connsiteY3" fmla="*/ 365379 h 1042416"/>
              <a:gd name="connsiteX4" fmla="*/ 3408644 w 3514509"/>
              <a:gd name="connsiteY4" fmla="*/ 235458 h 1042416"/>
              <a:gd name="connsiteX5" fmla="*/ 3487257 w 3514509"/>
              <a:gd name="connsiteY5" fmla="*/ 122682 h 1042416"/>
              <a:gd name="connsiteX6" fmla="*/ 2902676 w 3514509"/>
              <a:gd name="connsiteY6" fmla="*/ 180975 h 1042416"/>
              <a:gd name="connsiteX7" fmla="*/ 3038439 w 3514509"/>
              <a:gd name="connsiteY7" fmla="*/ 528193 h 1042416"/>
              <a:gd name="connsiteX8" fmla="*/ 3100034 w 3514509"/>
              <a:gd name="connsiteY8" fmla="*/ 576072 h 1042416"/>
              <a:gd name="connsiteX9" fmla="*/ 3127466 w 3514509"/>
              <a:gd name="connsiteY9" fmla="*/ 548640 h 1042416"/>
              <a:gd name="connsiteX10" fmla="*/ 3154898 w 3514509"/>
              <a:gd name="connsiteY10" fmla="*/ 539496 h 1042416"/>
              <a:gd name="connsiteX11" fmla="*/ 3191474 w 3514509"/>
              <a:gd name="connsiteY11" fmla="*/ 484632 h 1042416"/>
              <a:gd name="connsiteX12" fmla="*/ 3237194 w 3514509"/>
              <a:gd name="connsiteY12" fmla="*/ 411480 h 1042416"/>
              <a:gd name="connsiteX13" fmla="*/ 3246338 w 3514509"/>
              <a:gd name="connsiteY13" fmla="*/ 384048 h 1042416"/>
              <a:gd name="connsiteX14" fmla="*/ 3310346 w 3514509"/>
              <a:gd name="connsiteY14" fmla="*/ 292608 h 1042416"/>
              <a:gd name="connsiteX15" fmla="*/ 3328634 w 3514509"/>
              <a:gd name="connsiteY15" fmla="*/ 265176 h 1042416"/>
              <a:gd name="connsiteX16" fmla="*/ 3356066 w 3514509"/>
              <a:gd name="connsiteY16" fmla="*/ 228600 h 1042416"/>
              <a:gd name="connsiteX17" fmla="*/ 3383498 w 3514509"/>
              <a:gd name="connsiteY17" fmla="*/ 182880 h 1042416"/>
              <a:gd name="connsiteX18" fmla="*/ 3420074 w 3514509"/>
              <a:gd name="connsiteY18" fmla="*/ 128016 h 1042416"/>
              <a:gd name="connsiteX19" fmla="*/ 3356066 w 3514509"/>
              <a:gd name="connsiteY19" fmla="*/ 91440 h 1042416"/>
              <a:gd name="connsiteX20" fmla="*/ 3319490 w 3514509"/>
              <a:gd name="connsiteY20" fmla="*/ 73152 h 1042416"/>
              <a:gd name="connsiteX21" fmla="*/ 3246338 w 3514509"/>
              <a:gd name="connsiteY21" fmla="*/ 27432 h 1042416"/>
              <a:gd name="connsiteX22" fmla="*/ 3182330 w 3514509"/>
              <a:gd name="connsiteY22" fmla="*/ 9144 h 1042416"/>
              <a:gd name="connsiteX23" fmla="*/ 3145754 w 3514509"/>
              <a:gd name="connsiteY23" fmla="*/ 0 h 1042416"/>
              <a:gd name="connsiteX24" fmla="*/ 2908010 w 3514509"/>
              <a:gd name="connsiteY24" fmla="*/ 27432 h 1042416"/>
              <a:gd name="connsiteX25" fmla="*/ 2862290 w 3514509"/>
              <a:gd name="connsiteY25" fmla="*/ 36576 h 1042416"/>
              <a:gd name="connsiteX26" fmla="*/ 2816570 w 3514509"/>
              <a:gd name="connsiteY26" fmla="*/ 45720 h 1042416"/>
              <a:gd name="connsiteX27" fmla="*/ 2597114 w 3514509"/>
              <a:gd name="connsiteY27" fmla="*/ 36576 h 1042416"/>
              <a:gd name="connsiteX28" fmla="*/ 2277074 w 3514509"/>
              <a:gd name="connsiteY28" fmla="*/ 27432 h 1042416"/>
              <a:gd name="connsiteX29" fmla="*/ 2121626 w 3514509"/>
              <a:gd name="connsiteY29" fmla="*/ 9144 h 1042416"/>
              <a:gd name="connsiteX30" fmla="*/ 1947890 w 3514509"/>
              <a:gd name="connsiteY30" fmla="*/ 18288 h 1042416"/>
              <a:gd name="connsiteX31" fmla="*/ 1234658 w 3514509"/>
              <a:gd name="connsiteY31" fmla="*/ 18288 h 1042416"/>
              <a:gd name="connsiteX32" fmla="*/ 1170650 w 3514509"/>
              <a:gd name="connsiteY32" fmla="*/ 36576 h 1042416"/>
              <a:gd name="connsiteX33" fmla="*/ 1115786 w 3514509"/>
              <a:gd name="connsiteY33" fmla="*/ 54864 h 1042416"/>
              <a:gd name="connsiteX34" fmla="*/ 1033490 w 3514509"/>
              <a:gd name="connsiteY34" fmla="*/ 82296 h 1042416"/>
              <a:gd name="connsiteX35" fmla="*/ 951194 w 3514509"/>
              <a:gd name="connsiteY35" fmla="*/ 118872 h 1042416"/>
              <a:gd name="connsiteX36" fmla="*/ 951194 w 3514509"/>
              <a:gd name="connsiteY36" fmla="*/ 118872 h 1042416"/>
              <a:gd name="connsiteX37" fmla="*/ 905474 w 3514509"/>
              <a:gd name="connsiteY37" fmla="*/ 146304 h 1042416"/>
              <a:gd name="connsiteX38" fmla="*/ 878042 w 3514509"/>
              <a:gd name="connsiteY38" fmla="*/ 155448 h 1042416"/>
              <a:gd name="connsiteX39" fmla="*/ 850610 w 3514509"/>
              <a:gd name="connsiteY39" fmla="*/ 173736 h 1042416"/>
              <a:gd name="connsiteX40" fmla="*/ 795746 w 3514509"/>
              <a:gd name="connsiteY40" fmla="*/ 192024 h 1042416"/>
              <a:gd name="connsiteX41" fmla="*/ 695162 w 3514509"/>
              <a:gd name="connsiteY41" fmla="*/ 246888 h 1042416"/>
              <a:gd name="connsiteX42" fmla="*/ 667730 w 3514509"/>
              <a:gd name="connsiteY42" fmla="*/ 256032 h 1042416"/>
              <a:gd name="connsiteX43" fmla="*/ 612866 w 3514509"/>
              <a:gd name="connsiteY43" fmla="*/ 292608 h 1042416"/>
              <a:gd name="connsiteX44" fmla="*/ 576290 w 3514509"/>
              <a:gd name="connsiteY44" fmla="*/ 320040 h 1042416"/>
              <a:gd name="connsiteX45" fmla="*/ 548858 w 3514509"/>
              <a:gd name="connsiteY45" fmla="*/ 329184 h 1042416"/>
              <a:gd name="connsiteX46" fmla="*/ 493994 w 3514509"/>
              <a:gd name="connsiteY46" fmla="*/ 365760 h 1042416"/>
              <a:gd name="connsiteX47" fmla="*/ 466562 w 3514509"/>
              <a:gd name="connsiteY47" fmla="*/ 384048 h 1042416"/>
              <a:gd name="connsiteX48" fmla="*/ 439130 w 3514509"/>
              <a:gd name="connsiteY48" fmla="*/ 411480 h 1042416"/>
              <a:gd name="connsiteX49" fmla="*/ 375122 w 3514509"/>
              <a:gd name="connsiteY49" fmla="*/ 448056 h 1042416"/>
              <a:gd name="connsiteX50" fmla="*/ 311114 w 3514509"/>
              <a:gd name="connsiteY50" fmla="*/ 484632 h 1042416"/>
              <a:gd name="connsiteX51" fmla="*/ 256250 w 3514509"/>
              <a:gd name="connsiteY51" fmla="*/ 557784 h 1042416"/>
              <a:gd name="connsiteX52" fmla="*/ 247106 w 3514509"/>
              <a:gd name="connsiteY52" fmla="*/ 585216 h 1042416"/>
              <a:gd name="connsiteX53" fmla="*/ 183098 w 3514509"/>
              <a:gd name="connsiteY53" fmla="*/ 685800 h 1042416"/>
              <a:gd name="connsiteX54" fmla="*/ 164810 w 3514509"/>
              <a:gd name="connsiteY54" fmla="*/ 713232 h 1042416"/>
              <a:gd name="connsiteX55" fmla="*/ 146522 w 3514509"/>
              <a:gd name="connsiteY55" fmla="*/ 740664 h 1042416"/>
              <a:gd name="connsiteX56" fmla="*/ 119090 w 3514509"/>
              <a:gd name="connsiteY56" fmla="*/ 749808 h 1042416"/>
              <a:gd name="connsiteX57" fmla="*/ 91658 w 3514509"/>
              <a:gd name="connsiteY57" fmla="*/ 777240 h 1042416"/>
              <a:gd name="connsiteX58" fmla="*/ 73370 w 3514509"/>
              <a:gd name="connsiteY58" fmla="*/ 804672 h 1042416"/>
              <a:gd name="connsiteX59" fmla="*/ 18506 w 3514509"/>
              <a:gd name="connsiteY59" fmla="*/ 841248 h 1042416"/>
              <a:gd name="connsiteX60" fmla="*/ 218 w 3514509"/>
              <a:gd name="connsiteY60" fmla="*/ 868680 h 1042416"/>
              <a:gd name="connsiteX61" fmla="*/ 27650 w 3514509"/>
              <a:gd name="connsiteY61" fmla="*/ 886968 h 1042416"/>
              <a:gd name="connsiteX62" fmla="*/ 119090 w 3514509"/>
              <a:gd name="connsiteY62" fmla="*/ 877824 h 1042416"/>
              <a:gd name="connsiteX63" fmla="*/ 420842 w 3514509"/>
              <a:gd name="connsiteY63" fmla="*/ 868680 h 1042416"/>
              <a:gd name="connsiteX64" fmla="*/ 1170650 w 3514509"/>
              <a:gd name="connsiteY64" fmla="*/ 859536 h 1042416"/>
              <a:gd name="connsiteX65" fmla="*/ 1435826 w 3514509"/>
              <a:gd name="connsiteY65" fmla="*/ 877824 h 1042416"/>
              <a:gd name="connsiteX66" fmla="*/ 1591274 w 3514509"/>
              <a:gd name="connsiteY66" fmla="*/ 905256 h 1042416"/>
              <a:gd name="connsiteX67" fmla="*/ 1655282 w 3514509"/>
              <a:gd name="connsiteY67" fmla="*/ 914400 h 1042416"/>
              <a:gd name="connsiteX68" fmla="*/ 1792442 w 3514509"/>
              <a:gd name="connsiteY68" fmla="*/ 932688 h 1042416"/>
              <a:gd name="connsiteX69" fmla="*/ 1929602 w 3514509"/>
              <a:gd name="connsiteY69" fmla="*/ 950976 h 1042416"/>
              <a:gd name="connsiteX70" fmla="*/ 2057618 w 3514509"/>
              <a:gd name="connsiteY70" fmla="*/ 941832 h 1042416"/>
              <a:gd name="connsiteX71" fmla="*/ 2331938 w 3514509"/>
              <a:gd name="connsiteY71" fmla="*/ 950976 h 1042416"/>
              <a:gd name="connsiteX72" fmla="*/ 2386802 w 3514509"/>
              <a:gd name="connsiteY72" fmla="*/ 960120 h 1042416"/>
              <a:gd name="connsiteX73" fmla="*/ 2450810 w 3514509"/>
              <a:gd name="connsiteY73" fmla="*/ 969264 h 1042416"/>
              <a:gd name="connsiteX74" fmla="*/ 2542250 w 3514509"/>
              <a:gd name="connsiteY74" fmla="*/ 987552 h 1042416"/>
              <a:gd name="connsiteX75" fmla="*/ 2587970 w 3514509"/>
              <a:gd name="connsiteY75" fmla="*/ 1005840 h 1042416"/>
              <a:gd name="connsiteX76" fmla="*/ 2661122 w 3514509"/>
              <a:gd name="connsiteY76" fmla="*/ 1024128 h 1042416"/>
              <a:gd name="connsiteX77" fmla="*/ 2688554 w 3514509"/>
              <a:gd name="connsiteY77" fmla="*/ 1033272 h 1042416"/>
              <a:gd name="connsiteX78" fmla="*/ 2725130 w 3514509"/>
              <a:gd name="connsiteY78" fmla="*/ 1024128 h 1042416"/>
              <a:gd name="connsiteX79" fmla="*/ 2917154 w 3514509"/>
              <a:gd name="connsiteY79" fmla="*/ 1042416 h 1042416"/>
              <a:gd name="connsiteX80" fmla="*/ 2953730 w 3514509"/>
              <a:gd name="connsiteY80" fmla="*/ 1033272 h 1042416"/>
              <a:gd name="connsiteX81" fmla="*/ 3003641 w 3514509"/>
              <a:gd name="connsiteY81" fmla="*/ 927227 h 1042416"/>
              <a:gd name="connsiteX0" fmla="*/ 3003641 w 3514769"/>
              <a:gd name="connsiteY0" fmla="*/ 927227 h 1042416"/>
              <a:gd name="connsiteX1" fmla="*/ 3123148 w 3514769"/>
              <a:gd name="connsiteY1" fmla="*/ 709168 h 1042416"/>
              <a:gd name="connsiteX2" fmla="*/ 3208111 w 3514769"/>
              <a:gd name="connsiteY2" fmla="*/ 545211 h 1042416"/>
              <a:gd name="connsiteX3" fmla="*/ 3324443 w 3514769"/>
              <a:gd name="connsiteY3" fmla="*/ 365379 h 1042416"/>
              <a:gd name="connsiteX4" fmla="*/ 3408644 w 3514769"/>
              <a:gd name="connsiteY4" fmla="*/ 235458 h 1042416"/>
              <a:gd name="connsiteX5" fmla="*/ 3487257 w 3514769"/>
              <a:gd name="connsiteY5" fmla="*/ 122682 h 1042416"/>
              <a:gd name="connsiteX6" fmla="*/ 2902676 w 3514769"/>
              <a:gd name="connsiteY6" fmla="*/ 180975 h 1042416"/>
              <a:gd name="connsiteX7" fmla="*/ 3038439 w 3514769"/>
              <a:gd name="connsiteY7" fmla="*/ 528193 h 1042416"/>
              <a:gd name="connsiteX8" fmla="*/ 3100034 w 3514769"/>
              <a:gd name="connsiteY8" fmla="*/ 576072 h 1042416"/>
              <a:gd name="connsiteX9" fmla="*/ 3127466 w 3514769"/>
              <a:gd name="connsiteY9" fmla="*/ 548640 h 1042416"/>
              <a:gd name="connsiteX10" fmla="*/ 3154898 w 3514769"/>
              <a:gd name="connsiteY10" fmla="*/ 539496 h 1042416"/>
              <a:gd name="connsiteX11" fmla="*/ 3191474 w 3514769"/>
              <a:gd name="connsiteY11" fmla="*/ 484632 h 1042416"/>
              <a:gd name="connsiteX12" fmla="*/ 3237194 w 3514769"/>
              <a:gd name="connsiteY12" fmla="*/ 411480 h 1042416"/>
              <a:gd name="connsiteX13" fmla="*/ 3246338 w 3514769"/>
              <a:gd name="connsiteY13" fmla="*/ 384048 h 1042416"/>
              <a:gd name="connsiteX14" fmla="*/ 3310346 w 3514769"/>
              <a:gd name="connsiteY14" fmla="*/ 292608 h 1042416"/>
              <a:gd name="connsiteX15" fmla="*/ 3328634 w 3514769"/>
              <a:gd name="connsiteY15" fmla="*/ 265176 h 1042416"/>
              <a:gd name="connsiteX16" fmla="*/ 3356066 w 3514769"/>
              <a:gd name="connsiteY16" fmla="*/ 228600 h 1042416"/>
              <a:gd name="connsiteX17" fmla="*/ 3383498 w 3514769"/>
              <a:gd name="connsiteY17" fmla="*/ 182880 h 1042416"/>
              <a:gd name="connsiteX18" fmla="*/ 3420074 w 3514769"/>
              <a:gd name="connsiteY18" fmla="*/ 128016 h 1042416"/>
              <a:gd name="connsiteX19" fmla="*/ 3356066 w 3514769"/>
              <a:gd name="connsiteY19" fmla="*/ 91440 h 1042416"/>
              <a:gd name="connsiteX20" fmla="*/ 3319490 w 3514769"/>
              <a:gd name="connsiteY20" fmla="*/ 73152 h 1042416"/>
              <a:gd name="connsiteX21" fmla="*/ 3246338 w 3514769"/>
              <a:gd name="connsiteY21" fmla="*/ 27432 h 1042416"/>
              <a:gd name="connsiteX22" fmla="*/ 3182330 w 3514769"/>
              <a:gd name="connsiteY22" fmla="*/ 9144 h 1042416"/>
              <a:gd name="connsiteX23" fmla="*/ 3145754 w 3514769"/>
              <a:gd name="connsiteY23" fmla="*/ 0 h 1042416"/>
              <a:gd name="connsiteX24" fmla="*/ 2908010 w 3514769"/>
              <a:gd name="connsiteY24" fmla="*/ 27432 h 1042416"/>
              <a:gd name="connsiteX25" fmla="*/ 2862290 w 3514769"/>
              <a:gd name="connsiteY25" fmla="*/ 36576 h 1042416"/>
              <a:gd name="connsiteX26" fmla="*/ 2816570 w 3514769"/>
              <a:gd name="connsiteY26" fmla="*/ 45720 h 1042416"/>
              <a:gd name="connsiteX27" fmla="*/ 2597114 w 3514769"/>
              <a:gd name="connsiteY27" fmla="*/ 36576 h 1042416"/>
              <a:gd name="connsiteX28" fmla="*/ 2277074 w 3514769"/>
              <a:gd name="connsiteY28" fmla="*/ 27432 h 1042416"/>
              <a:gd name="connsiteX29" fmla="*/ 2121626 w 3514769"/>
              <a:gd name="connsiteY29" fmla="*/ 9144 h 1042416"/>
              <a:gd name="connsiteX30" fmla="*/ 1947890 w 3514769"/>
              <a:gd name="connsiteY30" fmla="*/ 18288 h 1042416"/>
              <a:gd name="connsiteX31" fmla="*/ 1234658 w 3514769"/>
              <a:gd name="connsiteY31" fmla="*/ 18288 h 1042416"/>
              <a:gd name="connsiteX32" fmla="*/ 1170650 w 3514769"/>
              <a:gd name="connsiteY32" fmla="*/ 36576 h 1042416"/>
              <a:gd name="connsiteX33" fmla="*/ 1115786 w 3514769"/>
              <a:gd name="connsiteY33" fmla="*/ 54864 h 1042416"/>
              <a:gd name="connsiteX34" fmla="*/ 1033490 w 3514769"/>
              <a:gd name="connsiteY34" fmla="*/ 82296 h 1042416"/>
              <a:gd name="connsiteX35" fmla="*/ 951194 w 3514769"/>
              <a:gd name="connsiteY35" fmla="*/ 118872 h 1042416"/>
              <a:gd name="connsiteX36" fmla="*/ 951194 w 3514769"/>
              <a:gd name="connsiteY36" fmla="*/ 118872 h 1042416"/>
              <a:gd name="connsiteX37" fmla="*/ 905474 w 3514769"/>
              <a:gd name="connsiteY37" fmla="*/ 146304 h 1042416"/>
              <a:gd name="connsiteX38" fmla="*/ 878042 w 3514769"/>
              <a:gd name="connsiteY38" fmla="*/ 155448 h 1042416"/>
              <a:gd name="connsiteX39" fmla="*/ 850610 w 3514769"/>
              <a:gd name="connsiteY39" fmla="*/ 173736 h 1042416"/>
              <a:gd name="connsiteX40" fmla="*/ 795746 w 3514769"/>
              <a:gd name="connsiteY40" fmla="*/ 192024 h 1042416"/>
              <a:gd name="connsiteX41" fmla="*/ 695162 w 3514769"/>
              <a:gd name="connsiteY41" fmla="*/ 246888 h 1042416"/>
              <a:gd name="connsiteX42" fmla="*/ 667730 w 3514769"/>
              <a:gd name="connsiteY42" fmla="*/ 256032 h 1042416"/>
              <a:gd name="connsiteX43" fmla="*/ 612866 w 3514769"/>
              <a:gd name="connsiteY43" fmla="*/ 292608 h 1042416"/>
              <a:gd name="connsiteX44" fmla="*/ 576290 w 3514769"/>
              <a:gd name="connsiteY44" fmla="*/ 320040 h 1042416"/>
              <a:gd name="connsiteX45" fmla="*/ 548858 w 3514769"/>
              <a:gd name="connsiteY45" fmla="*/ 329184 h 1042416"/>
              <a:gd name="connsiteX46" fmla="*/ 493994 w 3514769"/>
              <a:gd name="connsiteY46" fmla="*/ 365760 h 1042416"/>
              <a:gd name="connsiteX47" fmla="*/ 466562 w 3514769"/>
              <a:gd name="connsiteY47" fmla="*/ 384048 h 1042416"/>
              <a:gd name="connsiteX48" fmla="*/ 439130 w 3514769"/>
              <a:gd name="connsiteY48" fmla="*/ 411480 h 1042416"/>
              <a:gd name="connsiteX49" fmla="*/ 375122 w 3514769"/>
              <a:gd name="connsiteY49" fmla="*/ 448056 h 1042416"/>
              <a:gd name="connsiteX50" fmla="*/ 311114 w 3514769"/>
              <a:gd name="connsiteY50" fmla="*/ 484632 h 1042416"/>
              <a:gd name="connsiteX51" fmla="*/ 256250 w 3514769"/>
              <a:gd name="connsiteY51" fmla="*/ 557784 h 1042416"/>
              <a:gd name="connsiteX52" fmla="*/ 247106 w 3514769"/>
              <a:gd name="connsiteY52" fmla="*/ 585216 h 1042416"/>
              <a:gd name="connsiteX53" fmla="*/ 183098 w 3514769"/>
              <a:gd name="connsiteY53" fmla="*/ 685800 h 1042416"/>
              <a:gd name="connsiteX54" fmla="*/ 164810 w 3514769"/>
              <a:gd name="connsiteY54" fmla="*/ 713232 h 1042416"/>
              <a:gd name="connsiteX55" fmla="*/ 146522 w 3514769"/>
              <a:gd name="connsiteY55" fmla="*/ 740664 h 1042416"/>
              <a:gd name="connsiteX56" fmla="*/ 119090 w 3514769"/>
              <a:gd name="connsiteY56" fmla="*/ 749808 h 1042416"/>
              <a:gd name="connsiteX57" fmla="*/ 91658 w 3514769"/>
              <a:gd name="connsiteY57" fmla="*/ 777240 h 1042416"/>
              <a:gd name="connsiteX58" fmla="*/ 73370 w 3514769"/>
              <a:gd name="connsiteY58" fmla="*/ 804672 h 1042416"/>
              <a:gd name="connsiteX59" fmla="*/ 18506 w 3514769"/>
              <a:gd name="connsiteY59" fmla="*/ 841248 h 1042416"/>
              <a:gd name="connsiteX60" fmla="*/ 218 w 3514769"/>
              <a:gd name="connsiteY60" fmla="*/ 868680 h 1042416"/>
              <a:gd name="connsiteX61" fmla="*/ 27650 w 3514769"/>
              <a:gd name="connsiteY61" fmla="*/ 886968 h 1042416"/>
              <a:gd name="connsiteX62" fmla="*/ 119090 w 3514769"/>
              <a:gd name="connsiteY62" fmla="*/ 877824 h 1042416"/>
              <a:gd name="connsiteX63" fmla="*/ 420842 w 3514769"/>
              <a:gd name="connsiteY63" fmla="*/ 868680 h 1042416"/>
              <a:gd name="connsiteX64" fmla="*/ 1170650 w 3514769"/>
              <a:gd name="connsiteY64" fmla="*/ 859536 h 1042416"/>
              <a:gd name="connsiteX65" fmla="*/ 1435826 w 3514769"/>
              <a:gd name="connsiteY65" fmla="*/ 877824 h 1042416"/>
              <a:gd name="connsiteX66" fmla="*/ 1591274 w 3514769"/>
              <a:gd name="connsiteY66" fmla="*/ 905256 h 1042416"/>
              <a:gd name="connsiteX67" fmla="*/ 1655282 w 3514769"/>
              <a:gd name="connsiteY67" fmla="*/ 914400 h 1042416"/>
              <a:gd name="connsiteX68" fmla="*/ 1792442 w 3514769"/>
              <a:gd name="connsiteY68" fmla="*/ 932688 h 1042416"/>
              <a:gd name="connsiteX69" fmla="*/ 1929602 w 3514769"/>
              <a:gd name="connsiteY69" fmla="*/ 950976 h 1042416"/>
              <a:gd name="connsiteX70" fmla="*/ 2057618 w 3514769"/>
              <a:gd name="connsiteY70" fmla="*/ 941832 h 1042416"/>
              <a:gd name="connsiteX71" fmla="*/ 2331938 w 3514769"/>
              <a:gd name="connsiteY71" fmla="*/ 950976 h 1042416"/>
              <a:gd name="connsiteX72" fmla="*/ 2386802 w 3514769"/>
              <a:gd name="connsiteY72" fmla="*/ 960120 h 1042416"/>
              <a:gd name="connsiteX73" fmla="*/ 2450810 w 3514769"/>
              <a:gd name="connsiteY73" fmla="*/ 969264 h 1042416"/>
              <a:gd name="connsiteX74" fmla="*/ 2542250 w 3514769"/>
              <a:gd name="connsiteY74" fmla="*/ 987552 h 1042416"/>
              <a:gd name="connsiteX75" fmla="*/ 2587970 w 3514769"/>
              <a:gd name="connsiteY75" fmla="*/ 1005840 h 1042416"/>
              <a:gd name="connsiteX76" fmla="*/ 2661122 w 3514769"/>
              <a:gd name="connsiteY76" fmla="*/ 1024128 h 1042416"/>
              <a:gd name="connsiteX77" fmla="*/ 2688554 w 3514769"/>
              <a:gd name="connsiteY77" fmla="*/ 1033272 h 1042416"/>
              <a:gd name="connsiteX78" fmla="*/ 2725130 w 3514769"/>
              <a:gd name="connsiteY78" fmla="*/ 1024128 h 1042416"/>
              <a:gd name="connsiteX79" fmla="*/ 2917154 w 3514769"/>
              <a:gd name="connsiteY79" fmla="*/ 1042416 h 1042416"/>
              <a:gd name="connsiteX80" fmla="*/ 2953730 w 3514769"/>
              <a:gd name="connsiteY80" fmla="*/ 1033272 h 1042416"/>
              <a:gd name="connsiteX81" fmla="*/ 3003641 w 3514769"/>
              <a:gd name="connsiteY81" fmla="*/ 927227 h 1042416"/>
              <a:gd name="connsiteX0" fmla="*/ 3003641 w 3514769"/>
              <a:gd name="connsiteY0" fmla="*/ 927227 h 1042416"/>
              <a:gd name="connsiteX1" fmla="*/ 3123148 w 3514769"/>
              <a:gd name="connsiteY1" fmla="*/ 709168 h 1042416"/>
              <a:gd name="connsiteX2" fmla="*/ 3208111 w 3514769"/>
              <a:gd name="connsiteY2" fmla="*/ 545211 h 1042416"/>
              <a:gd name="connsiteX3" fmla="*/ 3324443 w 3514769"/>
              <a:gd name="connsiteY3" fmla="*/ 365379 h 1042416"/>
              <a:gd name="connsiteX4" fmla="*/ 3408644 w 3514769"/>
              <a:gd name="connsiteY4" fmla="*/ 235458 h 1042416"/>
              <a:gd name="connsiteX5" fmla="*/ 3487257 w 3514769"/>
              <a:gd name="connsiteY5" fmla="*/ 122682 h 1042416"/>
              <a:gd name="connsiteX6" fmla="*/ 2902676 w 3514769"/>
              <a:gd name="connsiteY6" fmla="*/ 180975 h 1042416"/>
              <a:gd name="connsiteX7" fmla="*/ 3038439 w 3514769"/>
              <a:gd name="connsiteY7" fmla="*/ 528193 h 1042416"/>
              <a:gd name="connsiteX8" fmla="*/ 3100034 w 3514769"/>
              <a:gd name="connsiteY8" fmla="*/ 576072 h 1042416"/>
              <a:gd name="connsiteX9" fmla="*/ 3127466 w 3514769"/>
              <a:gd name="connsiteY9" fmla="*/ 548640 h 1042416"/>
              <a:gd name="connsiteX10" fmla="*/ 3154898 w 3514769"/>
              <a:gd name="connsiteY10" fmla="*/ 539496 h 1042416"/>
              <a:gd name="connsiteX11" fmla="*/ 3191474 w 3514769"/>
              <a:gd name="connsiteY11" fmla="*/ 484632 h 1042416"/>
              <a:gd name="connsiteX12" fmla="*/ 3237194 w 3514769"/>
              <a:gd name="connsiteY12" fmla="*/ 411480 h 1042416"/>
              <a:gd name="connsiteX13" fmla="*/ 3246338 w 3514769"/>
              <a:gd name="connsiteY13" fmla="*/ 384048 h 1042416"/>
              <a:gd name="connsiteX14" fmla="*/ 3310346 w 3514769"/>
              <a:gd name="connsiteY14" fmla="*/ 292608 h 1042416"/>
              <a:gd name="connsiteX15" fmla="*/ 3328634 w 3514769"/>
              <a:gd name="connsiteY15" fmla="*/ 265176 h 1042416"/>
              <a:gd name="connsiteX16" fmla="*/ 3356066 w 3514769"/>
              <a:gd name="connsiteY16" fmla="*/ 228600 h 1042416"/>
              <a:gd name="connsiteX17" fmla="*/ 3383498 w 3514769"/>
              <a:gd name="connsiteY17" fmla="*/ 182880 h 1042416"/>
              <a:gd name="connsiteX18" fmla="*/ 3420074 w 3514769"/>
              <a:gd name="connsiteY18" fmla="*/ 128016 h 1042416"/>
              <a:gd name="connsiteX19" fmla="*/ 3356066 w 3514769"/>
              <a:gd name="connsiteY19" fmla="*/ 91440 h 1042416"/>
              <a:gd name="connsiteX20" fmla="*/ 3319490 w 3514769"/>
              <a:gd name="connsiteY20" fmla="*/ 73152 h 1042416"/>
              <a:gd name="connsiteX21" fmla="*/ 3246338 w 3514769"/>
              <a:gd name="connsiteY21" fmla="*/ 27432 h 1042416"/>
              <a:gd name="connsiteX22" fmla="*/ 3182330 w 3514769"/>
              <a:gd name="connsiteY22" fmla="*/ 9144 h 1042416"/>
              <a:gd name="connsiteX23" fmla="*/ 3145754 w 3514769"/>
              <a:gd name="connsiteY23" fmla="*/ 0 h 1042416"/>
              <a:gd name="connsiteX24" fmla="*/ 2908010 w 3514769"/>
              <a:gd name="connsiteY24" fmla="*/ 27432 h 1042416"/>
              <a:gd name="connsiteX25" fmla="*/ 2862290 w 3514769"/>
              <a:gd name="connsiteY25" fmla="*/ 36576 h 1042416"/>
              <a:gd name="connsiteX26" fmla="*/ 2816570 w 3514769"/>
              <a:gd name="connsiteY26" fmla="*/ 45720 h 1042416"/>
              <a:gd name="connsiteX27" fmla="*/ 2597114 w 3514769"/>
              <a:gd name="connsiteY27" fmla="*/ 36576 h 1042416"/>
              <a:gd name="connsiteX28" fmla="*/ 2277074 w 3514769"/>
              <a:gd name="connsiteY28" fmla="*/ 27432 h 1042416"/>
              <a:gd name="connsiteX29" fmla="*/ 2121626 w 3514769"/>
              <a:gd name="connsiteY29" fmla="*/ 9144 h 1042416"/>
              <a:gd name="connsiteX30" fmla="*/ 1947890 w 3514769"/>
              <a:gd name="connsiteY30" fmla="*/ 18288 h 1042416"/>
              <a:gd name="connsiteX31" fmla="*/ 1234658 w 3514769"/>
              <a:gd name="connsiteY31" fmla="*/ 18288 h 1042416"/>
              <a:gd name="connsiteX32" fmla="*/ 1170650 w 3514769"/>
              <a:gd name="connsiteY32" fmla="*/ 36576 h 1042416"/>
              <a:gd name="connsiteX33" fmla="*/ 1115786 w 3514769"/>
              <a:gd name="connsiteY33" fmla="*/ 54864 h 1042416"/>
              <a:gd name="connsiteX34" fmla="*/ 1033490 w 3514769"/>
              <a:gd name="connsiteY34" fmla="*/ 82296 h 1042416"/>
              <a:gd name="connsiteX35" fmla="*/ 951194 w 3514769"/>
              <a:gd name="connsiteY35" fmla="*/ 118872 h 1042416"/>
              <a:gd name="connsiteX36" fmla="*/ 951194 w 3514769"/>
              <a:gd name="connsiteY36" fmla="*/ 118872 h 1042416"/>
              <a:gd name="connsiteX37" fmla="*/ 905474 w 3514769"/>
              <a:gd name="connsiteY37" fmla="*/ 146304 h 1042416"/>
              <a:gd name="connsiteX38" fmla="*/ 878042 w 3514769"/>
              <a:gd name="connsiteY38" fmla="*/ 155448 h 1042416"/>
              <a:gd name="connsiteX39" fmla="*/ 850610 w 3514769"/>
              <a:gd name="connsiteY39" fmla="*/ 173736 h 1042416"/>
              <a:gd name="connsiteX40" fmla="*/ 795746 w 3514769"/>
              <a:gd name="connsiteY40" fmla="*/ 192024 h 1042416"/>
              <a:gd name="connsiteX41" fmla="*/ 695162 w 3514769"/>
              <a:gd name="connsiteY41" fmla="*/ 246888 h 1042416"/>
              <a:gd name="connsiteX42" fmla="*/ 667730 w 3514769"/>
              <a:gd name="connsiteY42" fmla="*/ 256032 h 1042416"/>
              <a:gd name="connsiteX43" fmla="*/ 612866 w 3514769"/>
              <a:gd name="connsiteY43" fmla="*/ 292608 h 1042416"/>
              <a:gd name="connsiteX44" fmla="*/ 576290 w 3514769"/>
              <a:gd name="connsiteY44" fmla="*/ 320040 h 1042416"/>
              <a:gd name="connsiteX45" fmla="*/ 548858 w 3514769"/>
              <a:gd name="connsiteY45" fmla="*/ 329184 h 1042416"/>
              <a:gd name="connsiteX46" fmla="*/ 493994 w 3514769"/>
              <a:gd name="connsiteY46" fmla="*/ 365760 h 1042416"/>
              <a:gd name="connsiteX47" fmla="*/ 466562 w 3514769"/>
              <a:gd name="connsiteY47" fmla="*/ 384048 h 1042416"/>
              <a:gd name="connsiteX48" fmla="*/ 439130 w 3514769"/>
              <a:gd name="connsiteY48" fmla="*/ 411480 h 1042416"/>
              <a:gd name="connsiteX49" fmla="*/ 375122 w 3514769"/>
              <a:gd name="connsiteY49" fmla="*/ 448056 h 1042416"/>
              <a:gd name="connsiteX50" fmla="*/ 311114 w 3514769"/>
              <a:gd name="connsiteY50" fmla="*/ 484632 h 1042416"/>
              <a:gd name="connsiteX51" fmla="*/ 256250 w 3514769"/>
              <a:gd name="connsiteY51" fmla="*/ 557784 h 1042416"/>
              <a:gd name="connsiteX52" fmla="*/ 247106 w 3514769"/>
              <a:gd name="connsiteY52" fmla="*/ 585216 h 1042416"/>
              <a:gd name="connsiteX53" fmla="*/ 183098 w 3514769"/>
              <a:gd name="connsiteY53" fmla="*/ 685800 h 1042416"/>
              <a:gd name="connsiteX54" fmla="*/ 164810 w 3514769"/>
              <a:gd name="connsiteY54" fmla="*/ 713232 h 1042416"/>
              <a:gd name="connsiteX55" fmla="*/ 146522 w 3514769"/>
              <a:gd name="connsiteY55" fmla="*/ 740664 h 1042416"/>
              <a:gd name="connsiteX56" fmla="*/ 119090 w 3514769"/>
              <a:gd name="connsiteY56" fmla="*/ 749808 h 1042416"/>
              <a:gd name="connsiteX57" fmla="*/ 91658 w 3514769"/>
              <a:gd name="connsiteY57" fmla="*/ 777240 h 1042416"/>
              <a:gd name="connsiteX58" fmla="*/ 73370 w 3514769"/>
              <a:gd name="connsiteY58" fmla="*/ 804672 h 1042416"/>
              <a:gd name="connsiteX59" fmla="*/ 18506 w 3514769"/>
              <a:gd name="connsiteY59" fmla="*/ 841248 h 1042416"/>
              <a:gd name="connsiteX60" fmla="*/ 218 w 3514769"/>
              <a:gd name="connsiteY60" fmla="*/ 868680 h 1042416"/>
              <a:gd name="connsiteX61" fmla="*/ 27650 w 3514769"/>
              <a:gd name="connsiteY61" fmla="*/ 886968 h 1042416"/>
              <a:gd name="connsiteX62" fmla="*/ 119090 w 3514769"/>
              <a:gd name="connsiteY62" fmla="*/ 877824 h 1042416"/>
              <a:gd name="connsiteX63" fmla="*/ 420842 w 3514769"/>
              <a:gd name="connsiteY63" fmla="*/ 868680 h 1042416"/>
              <a:gd name="connsiteX64" fmla="*/ 1170650 w 3514769"/>
              <a:gd name="connsiteY64" fmla="*/ 859536 h 1042416"/>
              <a:gd name="connsiteX65" fmla="*/ 1435826 w 3514769"/>
              <a:gd name="connsiteY65" fmla="*/ 877824 h 1042416"/>
              <a:gd name="connsiteX66" fmla="*/ 1591274 w 3514769"/>
              <a:gd name="connsiteY66" fmla="*/ 905256 h 1042416"/>
              <a:gd name="connsiteX67" fmla="*/ 1655282 w 3514769"/>
              <a:gd name="connsiteY67" fmla="*/ 914400 h 1042416"/>
              <a:gd name="connsiteX68" fmla="*/ 1792442 w 3514769"/>
              <a:gd name="connsiteY68" fmla="*/ 932688 h 1042416"/>
              <a:gd name="connsiteX69" fmla="*/ 1929602 w 3514769"/>
              <a:gd name="connsiteY69" fmla="*/ 950976 h 1042416"/>
              <a:gd name="connsiteX70" fmla="*/ 2057618 w 3514769"/>
              <a:gd name="connsiteY70" fmla="*/ 941832 h 1042416"/>
              <a:gd name="connsiteX71" fmla="*/ 2331938 w 3514769"/>
              <a:gd name="connsiteY71" fmla="*/ 950976 h 1042416"/>
              <a:gd name="connsiteX72" fmla="*/ 2386802 w 3514769"/>
              <a:gd name="connsiteY72" fmla="*/ 960120 h 1042416"/>
              <a:gd name="connsiteX73" fmla="*/ 2450810 w 3514769"/>
              <a:gd name="connsiteY73" fmla="*/ 969264 h 1042416"/>
              <a:gd name="connsiteX74" fmla="*/ 2542250 w 3514769"/>
              <a:gd name="connsiteY74" fmla="*/ 987552 h 1042416"/>
              <a:gd name="connsiteX75" fmla="*/ 2587970 w 3514769"/>
              <a:gd name="connsiteY75" fmla="*/ 1005840 h 1042416"/>
              <a:gd name="connsiteX76" fmla="*/ 2661122 w 3514769"/>
              <a:gd name="connsiteY76" fmla="*/ 1024128 h 1042416"/>
              <a:gd name="connsiteX77" fmla="*/ 2688554 w 3514769"/>
              <a:gd name="connsiteY77" fmla="*/ 1033272 h 1042416"/>
              <a:gd name="connsiteX78" fmla="*/ 2725130 w 3514769"/>
              <a:gd name="connsiteY78" fmla="*/ 1024128 h 1042416"/>
              <a:gd name="connsiteX79" fmla="*/ 2917154 w 3514769"/>
              <a:gd name="connsiteY79" fmla="*/ 1042416 h 1042416"/>
              <a:gd name="connsiteX80" fmla="*/ 2953730 w 3514769"/>
              <a:gd name="connsiteY80" fmla="*/ 1033272 h 1042416"/>
              <a:gd name="connsiteX81" fmla="*/ 3003641 w 3514769"/>
              <a:gd name="connsiteY81" fmla="*/ 927227 h 1042416"/>
              <a:gd name="connsiteX0" fmla="*/ 3003641 w 3514769"/>
              <a:gd name="connsiteY0" fmla="*/ 927227 h 1042416"/>
              <a:gd name="connsiteX1" fmla="*/ 3123148 w 3514769"/>
              <a:gd name="connsiteY1" fmla="*/ 709168 h 1042416"/>
              <a:gd name="connsiteX2" fmla="*/ 3208111 w 3514769"/>
              <a:gd name="connsiteY2" fmla="*/ 545211 h 1042416"/>
              <a:gd name="connsiteX3" fmla="*/ 3324443 w 3514769"/>
              <a:gd name="connsiteY3" fmla="*/ 365379 h 1042416"/>
              <a:gd name="connsiteX4" fmla="*/ 3408644 w 3514769"/>
              <a:gd name="connsiteY4" fmla="*/ 235458 h 1042416"/>
              <a:gd name="connsiteX5" fmla="*/ 3487257 w 3514769"/>
              <a:gd name="connsiteY5" fmla="*/ 122682 h 1042416"/>
              <a:gd name="connsiteX6" fmla="*/ 2902676 w 3514769"/>
              <a:gd name="connsiteY6" fmla="*/ 180975 h 1042416"/>
              <a:gd name="connsiteX7" fmla="*/ 3100034 w 3514769"/>
              <a:gd name="connsiteY7" fmla="*/ 576072 h 1042416"/>
              <a:gd name="connsiteX8" fmla="*/ 3127466 w 3514769"/>
              <a:gd name="connsiteY8" fmla="*/ 548640 h 1042416"/>
              <a:gd name="connsiteX9" fmla="*/ 3154898 w 3514769"/>
              <a:gd name="connsiteY9" fmla="*/ 539496 h 1042416"/>
              <a:gd name="connsiteX10" fmla="*/ 3191474 w 3514769"/>
              <a:gd name="connsiteY10" fmla="*/ 484632 h 1042416"/>
              <a:gd name="connsiteX11" fmla="*/ 3237194 w 3514769"/>
              <a:gd name="connsiteY11" fmla="*/ 411480 h 1042416"/>
              <a:gd name="connsiteX12" fmla="*/ 3246338 w 3514769"/>
              <a:gd name="connsiteY12" fmla="*/ 384048 h 1042416"/>
              <a:gd name="connsiteX13" fmla="*/ 3310346 w 3514769"/>
              <a:gd name="connsiteY13" fmla="*/ 292608 h 1042416"/>
              <a:gd name="connsiteX14" fmla="*/ 3328634 w 3514769"/>
              <a:gd name="connsiteY14" fmla="*/ 265176 h 1042416"/>
              <a:gd name="connsiteX15" fmla="*/ 3356066 w 3514769"/>
              <a:gd name="connsiteY15" fmla="*/ 228600 h 1042416"/>
              <a:gd name="connsiteX16" fmla="*/ 3383498 w 3514769"/>
              <a:gd name="connsiteY16" fmla="*/ 182880 h 1042416"/>
              <a:gd name="connsiteX17" fmla="*/ 3420074 w 3514769"/>
              <a:gd name="connsiteY17" fmla="*/ 128016 h 1042416"/>
              <a:gd name="connsiteX18" fmla="*/ 3356066 w 3514769"/>
              <a:gd name="connsiteY18" fmla="*/ 91440 h 1042416"/>
              <a:gd name="connsiteX19" fmla="*/ 3319490 w 3514769"/>
              <a:gd name="connsiteY19" fmla="*/ 73152 h 1042416"/>
              <a:gd name="connsiteX20" fmla="*/ 3246338 w 3514769"/>
              <a:gd name="connsiteY20" fmla="*/ 27432 h 1042416"/>
              <a:gd name="connsiteX21" fmla="*/ 3182330 w 3514769"/>
              <a:gd name="connsiteY21" fmla="*/ 9144 h 1042416"/>
              <a:gd name="connsiteX22" fmla="*/ 3145754 w 3514769"/>
              <a:gd name="connsiteY22" fmla="*/ 0 h 1042416"/>
              <a:gd name="connsiteX23" fmla="*/ 2908010 w 3514769"/>
              <a:gd name="connsiteY23" fmla="*/ 27432 h 1042416"/>
              <a:gd name="connsiteX24" fmla="*/ 2862290 w 3514769"/>
              <a:gd name="connsiteY24" fmla="*/ 36576 h 1042416"/>
              <a:gd name="connsiteX25" fmla="*/ 2816570 w 3514769"/>
              <a:gd name="connsiteY25" fmla="*/ 45720 h 1042416"/>
              <a:gd name="connsiteX26" fmla="*/ 2597114 w 3514769"/>
              <a:gd name="connsiteY26" fmla="*/ 36576 h 1042416"/>
              <a:gd name="connsiteX27" fmla="*/ 2277074 w 3514769"/>
              <a:gd name="connsiteY27" fmla="*/ 27432 h 1042416"/>
              <a:gd name="connsiteX28" fmla="*/ 2121626 w 3514769"/>
              <a:gd name="connsiteY28" fmla="*/ 9144 h 1042416"/>
              <a:gd name="connsiteX29" fmla="*/ 1947890 w 3514769"/>
              <a:gd name="connsiteY29" fmla="*/ 18288 h 1042416"/>
              <a:gd name="connsiteX30" fmla="*/ 1234658 w 3514769"/>
              <a:gd name="connsiteY30" fmla="*/ 18288 h 1042416"/>
              <a:gd name="connsiteX31" fmla="*/ 1170650 w 3514769"/>
              <a:gd name="connsiteY31" fmla="*/ 36576 h 1042416"/>
              <a:gd name="connsiteX32" fmla="*/ 1115786 w 3514769"/>
              <a:gd name="connsiteY32" fmla="*/ 54864 h 1042416"/>
              <a:gd name="connsiteX33" fmla="*/ 1033490 w 3514769"/>
              <a:gd name="connsiteY33" fmla="*/ 82296 h 1042416"/>
              <a:gd name="connsiteX34" fmla="*/ 951194 w 3514769"/>
              <a:gd name="connsiteY34" fmla="*/ 118872 h 1042416"/>
              <a:gd name="connsiteX35" fmla="*/ 951194 w 3514769"/>
              <a:gd name="connsiteY35" fmla="*/ 118872 h 1042416"/>
              <a:gd name="connsiteX36" fmla="*/ 905474 w 3514769"/>
              <a:gd name="connsiteY36" fmla="*/ 146304 h 1042416"/>
              <a:gd name="connsiteX37" fmla="*/ 878042 w 3514769"/>
              <a:gd name="connsiteY37" fmla="*/ 155448 h 1042416"/>
              <a:gd name="connsiteX38" fmla="*/ 850610 w 3514769"/>
              <a:gd name="connsiteY38" fmla="*/ 173736 h 1042416"/>
              <a:gd name="connsiteX39" fmla="*/ 795746 w 3514769"/>
              <a:gd name="connsiteY39" fmla="*/ 192024 h 1042416"/>
              <a:gd name="connsiteX40" fmla="*/ 695162 w 3514769"/>
              <a:gd name="connsiteY40" fmla="*/ 246888 h 1042416"/>
              <a:gd name="connsiteX41" fmla="*/ 667730 w 3514769"/>
              <a:gd name="connsiteY41" fmla="*/ 256032 h 1042416"/>
              <a:gd name="connsiteX42" fmla="*/ 612866 w 3514769"/>
              <a:gd name="connsiteY42" fmla="*/ 292608 h 1042416"/>
              <a:gd name="connsiteX43" fmla="*/ 576290 w 3514769"/>
              <a:gd name="connsiteY43" fmla="*/ 320040 h 1042416"/>
              <a:gd name="connsiteX44" fmla="*/ 548858 w 3514769"/>
              <a:gd name="connsiteY44" fmla="*/ 329184 h 1042416"/>
              <a:gd name="connsiteX45" fmla="*/ 493994 w 3514769"/>
              <a:gd name="connsiteY45" fmla="*/ 365760 h 1042416"/>
              <a:gd name="connsiteX46" fmla="*/ 466562 w 3514769"/>
              <a:gd name="connsiteY46" fmla="*/ 384048 h 1042416"/>
              <a:gd name="connsiteX47" fmla="*/ 439130 w 3514769"/>
              <a:gd name="connsiteY47" fmla="*/ 411480 h 1042416"/>
              <a:gd name="connsiteX48" fmla="*/ 375122 w 3514769"/>
              <a:gd name="connsiteY48" fmla="*/ 448056 h 1042416"/>
              <a:gd name="connsiteX49" fmla="*/ 311114 w 3514769"/>
              <a:gd name="connsiteY49" fmla="*/ 484632 h 1042416"/>
              <a:gd name="connsiteX50" fmla="*/ 256250 w 3514769"/>
              <a:gd name="connsiteY50" fmla="*/ 557784 h 1042416"/>
              <a:gd name="connsiteX51" fmla="*/ 247106 w 3514769"/>
              <a:gd name="connsiteY51" fmla="*/ 585216 h 1042416"/>
              <a:gd name="connsiteX52" fmla="*/ 183098 w 3514769"/>
              <a:gd name="connsiteY52" fmla="*/ 685800 h 1042416"/>
              <a:gd name="connsiteX53" fmla="*/ 164810 w 3514769"/>
              <a:gd name="connsiteY53" fmla="*/ 713232 h 1042416"/>
              <a:gd name="connsiteX54" fmla="*/ 146522 w 3514769"/>
              <a:gd name="connsiteY54" fmla="*/ 740664 h 1042416"/>
              <a:gd name="connsiteX55" fmla="*/ 119090 w 3514769"/>
              <a:gd name="connsiteY55" fmla="*/ 749808 h 1042416"/>
              <a:gd name="connsiteX56" fmla="*/ 91658 w 3514769"/>
              <a:gd name="connsiteY56" fmla="*/ 777240 h 1042416"/>
              <a:gd name="connsiteX57" fmla="*/ 73370 w 3514769"/>
              <a:gd name="connsiteY57" fmla="*/ 804672 h 1042416"/>
              <a:gd name="connsiteX58" fmla="*/ 18506 w 3514769"/>
              <a:gd name="connsiteY58" fmla="*/ 841248 h 1042416"/>
              <a:gd name="connsiteX59" fmla="*/ 218 w 3514769"/>
              <a:gd name="connsiteY59" fmla="*/ 868680 h 1042416"/>
              <a:gd name="connsiteX60" fmla="*/ 27650 w 3514769"/>
              <a:gd name="connsiteY60" fmla="*/ 886968 h 1042416"/>
              <a:gd name="connsiteX61" fmla="*/ 119090 w 3514769"/>
              <a:gd name="connsiteY61" fmla="*/ 877824 h 1042416"/>
              <a:gd name="connsiteX62" fmla="*/ 420842 w 3514769"/>
              <a:gd name="connsiteY62" fmla="*/ 868680 h 1042416"/>
              <a:gd name="connsiteX63" fmla="*/ 1170650 w 3514769"/>
              <a:gd name="connsiteY63" fmla="*/ 859536 h 1042416"/>
              <a:gd name="connsiteX64" fmla="*/ 1435826 w 3514769"/>
              <a:gd name="connsiteY64" fmla="*/ 877824 h 1042416"/>
              <a:gd name="connsiteX65" fmla="*/ 1591274 w 3514769"/>
              <a:gd name="connsiteY65" fmla="*/ 905256 h 1042416"/>
              <a:gd name="connsiteX66" fmla="*/ 1655282 w 3514769"/>
              <a:gd name="connsiteY66" fmla="*/ 914400 h 1042416"/>
              <a:gd name="connsiteX67" fmla="*/ 1792442 w 3514769"/>
              <a:gd name="connsiteY67" fmla="*/ 932688 h 1042416"/>
              <a:gd name="connsiteX68" fmla="*/ 1929602 w 3514769"/>
              <a:gd name="connsiteY68" fmla="*/ 950976 h 1042416"/>
              <a:gd name="connsiteX69" fmla="*/ 2057618 w 3514769"/>
              <a:gd name="connsiteY69" fmla="*/ 941832 h 1042416"/>
              <a:gd name="connsiteX70" fmla="*/ 2331938 w 3514769"/>
              <a:gd name="connsiteY70" fmla="*/ 950976 h 1042416"/>
              <a:gd name="connsiteX71" fmla="*/ 2386802 w 3514769"/>
              <a:gd name="connsiteY71" fmla="*/ 960120 h 1042416"/>
              <a:gd name="connsiteX72" fmla="*/ 2450810 w 3514769"/>
              <a:gd name="connsiteY72" fmla="*/ 969264 h 1042416"/>
              <a:gd name="connsiteX73" fmla="*/ 2542250 w 3514769"/>
              <a:gd name="connsiteY73" fmla="*/ 987552 h 1042416"/>
              <a:gd name="connsiteX74" fmla="*/ 2587970 w 3514769"/>
              <a:gd name="connsiteY74" fmla="*/ 1005840 h 1042416"/>
              <a:gd name="connsiteX75" fmla="*/ 2661122 w 3514769"/>
              <a:gd name="connsiteY75" fmla="*/ 1024128 h 1042416"/>
              <a:gd name="connsiteX76" fmla="*/ 2688554 w 3514769"/>
              <a:gd name="connsiteY76" fmla="*/ 1033272 h 1042416"/>
              <a:gd name="connsiteX77" fmla="*/ 2725130 w 3514769"/>
              <a:gd name="connsiteY77" fmla="*/ 1024128 h 1042416"/>
              <a:gd name="connsiteX78" fmla="*/ 2917154 w 3514769"/>
              <a:gd name="connsiteY78" fmla="*/ 1042416 h 1042416"/>
              <a:gd name="connsiteX79" fmla="*/ 2953730 w 3514769"/>
              <a:gd name="connsiteY79" fmla="*/ 1033272 h 1042416"/>
              <a:gd name="connsiteX80" fmla="*/ 3003641 w 3514769"/>
              <a:gd name="connsiteY80" fmla="*/ 927227 h 1042416"/>
              <a:gd name="connsiteX0" fmla="*/ 3003641 w 3514769"/>
              <a:gd name="connsiteY0" fmla="*/ 927227 h 1042416"/>
              <a:gd name="connsiteX1" fmla="*/ 3123148 w 3514769"/>
              <a:gd name="connsiteY1" fmla="*/ 709168 h 1042416"/>
              <a:gd name="connsiteX2" fmla="*/ 3208111 w 3514769"/>
              <a:gd name="connsiteY2" fmla="*/ 545211 h 1042416"/>
              <a:gd name="connsiteX3" fmla="*/ 3324443 w 3514769"/>
              <a:gd name="connsiteY3" fmla="*/ 365379 h 1042416"/>
              <a:gd name="connsiteX4" fmla="*/ 3408644 w 3514769"/>
              <a:gd name="connsiteY4" fmla="*/ 235458 h 1042416"/>
              <a:gd name="connsiteX5" fmla="*/ 3487257 w 3514769"/>
              <a:gd name="connsiteY5" fmla="*/ 122682 h 1042416"/>
              <a:gd name="connsiteX6" fmla="*/ 2902676 w 3514769"/>
              <a:gd name="connsiteY6" fmla="*/ 180975 h 1042416"/>
              <a:gd name="connsiteX7" fmla="*/ 3127466 w 3514769"/>
              <a:gd name="connsiteY7" fmla="*/ 548640 h 1042416"/>
              <a:gd name="connsiteX8" fmla="*/ 3154898 w 3514769"/>
              <a:gd name="connsiteY8" fmla="*/ 539496 h 1042416"/>
              <a:gd name="connsiteX9" fmla="*/ 3191474 w 3514769"/>
              <a:gd name="connsiteY9" fmla="*/ 484632 h 1042416"/>
              <a:gd name="connsiteX10" fmla="*/ 3237194 w 3514769"/>
              <a:gd name="connsiteY10" fmla="*/ 411480 h 1042416"/>
              <a:gd name="connsiteX11" fmla="*/ 3246338 w 3514769"/>
              <a:gd name="connsiteY11" fmla="*/ 384048 h 1042416"/>
              <a:gd name="connsiteX12" fmla="*/ 3310346 w 3514769"/>
              <a:gd name="connsiteY12" fmla="*/ 292608 h 1042416"/>
              <a:gd name="connsiteX13" fmla="*/ 3328634 w 3514769"/>
              <a:gd name="connsiteY13" fmla="*/ 265176 h 1042416"/>
              <a:gd name="connsiteX14" fmla="*/ 3356066 w 3514769"/>
              <a:gd name="connsiteY14" fmla="*/ 228600 h 1042416"/>
              <a:gd name="connsiteX15" fmla="*/ 3383498 w 3514769"/>
              <a:gd name="connsiteY15" fmla="*/ 182880 h 1042416"/>
              <a:gd name="connsiteX16" fmla="*/ 3420074 w 3514769"/>
              <a:gd name="connsiteY16" fmla="*/ 128016 h 1042416"/>
              <a:gd name="connsiteX17" fmla="*/ 3356066 w 3514769"/>
              <a:gd name="connsiteY17" fmla="*/ 91440 h 1042416"/>
              <a:gd name="connsiteX18" fmla="*/ 3319490 w 3514769"/>
              <a:gd name="connsiteY18" fmla="*/ 73152 h 1042416"/>
              <a:gd name="connsiteX19" fmla="*/ 3246338 w 3514769"/>
              <a:gd name="connsiteY19" fmla="*/ 27432 h 1042416"/>
              <a:gd name="connsiteX20" fmla="*/ 3182330 w 3514769"/>
              <a:gd name="connsiteY20" fmla="*/ 9144 h 1042416"/>
              <a:gd name="connsiteX21" fmla="*/ 3145754 w 3514769"/>
              <a:gd name="connsiteY21" fmla="*/ 0 h 1042416"/>
              <a:gd name="connsiteX22" fmla="*/ 2908010 w 3514769"/>
              <a:gd name="connsiteY22" fmla="*/ 27432 h 1042416"/>
              <a:gd name="connsiteX23" fmla="*/ 2862290 w 3514769"/>
              <a:gd name="connsiteY23" fmla="*/ 36576 h 1042416"/>
              <a:gd name="connsiteX24" fmla="*/ 2816570 w 3514769"/>
              <a:gd name="connsiteY24" fmla="*/ 45720 h 1042416"/>
              <a:gd name="connsiteX25" fmla="*/ 2597114 w 3514769"/>
              <a:gd name="connsiteY25" fmla="*/ 36576 h 1042416"/>
              <a:gd name="connsiteX26" fmla="*/ 2277074 w 3514769"/>
              <a:gd name="connsiteY26" fmla="*/ 27432 h 1042416"/>
              <a:gd name="connsiteX27" fmla="*/ 2121626 w 3514769"/>
              <a:gd name="connsiteY27" fmla="*/ 9144 h 1042416"/>
              <a:gd name="connsiteX28" fmla="*/ 1947890 w 3514769"/>
              <a:gd name="connsiteY28" fmla="*/ 18288 h 1042416"/>
              <a:gd name="connsiteX29" fmla="*/ 1234658 w 3514769"/>
              <a:gd name="connsiteY29" fmla="*/ 18288 h 1042416"/>
              <a:gd name="connsiteX30" fmla="*/ 1170650 w 3514769"/>
              <a:gd name="connsiteY30" fmla="*/ 36576 h 1042416"/>
              <a:gd name="connsiteX31" fmla="*/ 1115786 w 3514769"/>
              <a:gd name="connsiteY31" fmla="*/ 54864 h 1042416"/>
              <a:gd name="connsiteX32" fmla="*/ 1033490 w 3514769"/>
              <a:gd name="connsiteY32" fmla="*/ 82296 h 1042416"/>
              <a:gd name="connsiteX33" fmla="*/ 951194 w 3514769"/>
              <a:gd name="connsiteY33" fmla="*/ 118872 h 1042416"/>
              <a:gd name="connsiteX34" fmla="*/ 951194 w 3514769"/>
              <a:gd name="connsiteY34" fmla="*/ 118872 h 1042416"/>
              <a:gd name="connsiteX35" fmla="*/ 905474 w 3514769"/>
              <a:gd name="connsiteY35" fmla="*/ 146304 h 1042416"/>
              <a:gd name="connsiteX36" fmla="*/ 878042 w 3514769"/>
              <a:gd name="connsiteY36" fmla="*/ 155448 h 1042416"/>
              <a:gd name="connsiteX37" fmla="*/ 850610 w 3514769"/>
              <a:gd name="connsiteY37" fmla="*/ 173736 h 1042416"/>
              <a:gd name="connsiteX38" fmla="*/ 795746 w 3514769"/>
              <a:gd name="connsiteY38" fmla="*/ 192024 h 1042416"/>
              <a:gd name="connsiteX39" fmla="*/ 695162 w 3514769"/>
              <a:gd name="connsiteY39" fmla="*/ 246888 h 1042416"/>
              <a:gd name="connsiteX40" fmla="*/ 667730 w 3514769"/>
              <a:gd name="connsiteY40" fmla="*/ 256032 h 1042416"/>
              <a:gd name="connsiteX41" fmla="*/ 612866 w 3514769"/>
              <a:gd name="connsiteY41" fmla="*/ 292608 h 1042416"/>
              <a:gd name="connsiteX42" fmla="*/ 576290 w 3514769"/>
              <a:gd name="connsiteY42" fmla="*/ 320040 h 1042416"/>
              <a:gd name="connsiteX43" fmla="*/ 548858 w 3514769"/>
              <a:gd name="connsiteY43" fmla="*/ 329184 h 1042416"/>
              <a:gd name="connsiteX44" fmla="*/ 493994 w 3514769"/>
              <a:gd name="connsiteY44" fmla="*/ 365760 h 1042416"/>
              <a:gd name="connsiteX45" fmla="*/ 466562 w 3514769"/>
              <a:gd name="connsiteY45" fmla="*/ 384048 h 1042416"/>
              <a:gd name="connsiteX46" fmla="*/ 439130 w 3514769"/>
              <a:gd name="connsiteY46" fmla="*/ 411480 h 1042416"/>
              <a:gd name="connsiteX47" fmla="*/ 375122 w 3514769"/>
              <a:gd name="connsiteY47" fmla="*/ 448056 h 1042416"/>
              <a:gd name="connsiteX48" fmla="*/ 311114 w 3514769"/>
              <a:gd name="connsiteY48" fmla="*/ 484632 h 1042416"/>
              <a:gd name="connsiteX49" fmla="*/ 256250 w 3514769"/>
              <a:gd name="connsiteY49" fmla="*/ 557784 h 1042416"/>
              <a:gd name="connsiteX50" fmla="*/ 247106 w 3514769"/>
              <a:gd name="connsiteY50" fmla="*/ 585216 h 1042416"/>
              <a:gd name="connsiteX51" fmla="*/ 183098 w 3514769"/>
              <a:gd name="connsiteY51" fmla="*/ 685800 h 1042416"/>
              <a:gd name="connsiteX52" fmla="*/ 164810 w 3514769"/>
              <a:gd name="connsiteY52" fmla="*/ 713232 h 1042416"/>
              <a:gd name="connsiteX53" fmla="*/ 146522 w 3514769"/>
              <a:gd name="connsiteY53" fmla="*/ 740664 h 1042416"/>
              <a:gd name="connsiteX54" fmla="*/ 119090 w 3514769"/>
              <a:gd name="connsiteY54" fmla="*/ 749808 h 1042416"/>
              <a:gd name="connsiteX55" fmla="*/ 91658 w 3514769"/>
              <a:gd name="connsiteY55" fmla="*/ 777240 h 1042416"/>
              <a:gd name="connsiteX56" fmla="*/ 73370 w 3514769"/>
              <a:gd name="connsiteY56" fmla="*/ 804672 h 1042416"/>
              <a:gd name="connsiteX57" fmla="*/ 18506 w 3514769"/>
              <a:gd name="connsiteY57" fmla="*/ 841248 h 1042416"/>
              <a:gd name="connsiteX58" fmla="*/ 218 w 3514769"/>
              <a:gd name="connsiteY58" fmla="*/ 868680 h 1042416"/>
              <a:gd name="connsiteX59" fmla="*/ 27650 w 3514769"/>
              <a:gd name="connsiteY59" fmla="*/ 886968 h 1042416"/>
              <a:gd name="connsiteX60" fmla="*/ 119090 w 3514769"/>
              <a:gd name="connsiteY60" fmla="*/ 877824 h 1042416"/>
              <a:gd name="connsiteX61" fmla="*/ 420842 w 3514769"/>
              <a:gd name="connsiteY61" fmla="*/ 868680 h 1042416"/>
              <a:gd name="connsiteX62" fmla="*/ 1170650 w 3514769"/>
              <a:gd name="connsiteY62" fmla="*/ 859536 h 1042416"/>
              <a:gd name="connsiteX63" fmla="*/ 1435826 w 3514769"/>
              <a:gd name="connsiteY63" fmla="*/ 877824 h 1042416"/>
              <a:gd name="connsiteX64" fmla="*/ 1591274 w 3514769"/>
              <a:gd name="connsiteY64" fmla="*/ 905256 h 1042416"/>
              <a:gd name="connsiteX65" fmla="*/ 1655282 w 3514769"/>
              <a:gd name="connsiteY65" fmla="*/ 914400 h 1042416"/>
              <a:gd name="connsiteX66" fmla="*/ 1792442 w 3514769"/>
              <a:gd name="connsiteY66" fmla="*/ 932688 h 1042416"/>
              <a:gd name="connsiteX67" fmla="*/ 1929602 w 3514769"/>
              <a:gd name="connsiteY67" fmla="*/ 950976 h 1042416"/>
              <a:gd name="connsiteX68" fmla="*/ 2057618 w 3514769"/>
              <a:gd name="connsiteY68" fmla="*/ 941832 h 1042416"/>
              <a:gd name="connsiteX69" fmla="*/ 2331938 w 3514769"/>
              <a:gd name="connsiteY69" fmla="*/ 950976 h 1042416"/>
              <a:gd name="connsiteX70" fmla="*/ 2386802 w 3514769"/>
              <a:gd name="connsiteY70" fmla="*/ 960120 h 1042416"/>
              <a:gd name="connsiteX71" fmla="*/ 2450810 w 3514769"/>
              <a:gd name="connsiteY71" fmla="*/ 969264 h 1042416"/>
              <a:gd name="connsiteX72" fmla="*/ 2542250 w 3514769"/>
              <a:gd name="connsiteY72" fmla="*/ 987552 h 1042416"/>
              <a:gd name="connsiteX73" fmla="*/ 2587970 w 3514769"/>
              <a:gd name="connsiteY73" fmla="*/ 1005840 h 1042416"/>
              <a:gd name="connsiteX74" fmla="*/ 2661122 w 3514769"/>
              <a:gd name="connsiteY74" fmla="*/ 1024128 h 1042416"/>
              <a:gd name="connsiteX75" fmla="*/ 2688554 w 3514769"/>
              <a:gd name="connsiteY75" fmla="*/ 1033272 h 1042416"/>
              <a:gd name="connsiteX76" fmla="*/ 2725130 w 3514769"/>
              <a:gd name="connsiteY76" fmla="*/ 1024128 h 1042416"/>
              <a:gd name="connsiteX77" fmla="*/ 2917154 w 3514769"/>
              <a:gd name="connsiteY77" fmla="*/ 1042416 h 1042416"/>
              <a:gd name="connsiteX78" fmla="*/ 2953730 w 3514769"/>
              <a:gd name="connsiteY78" fmla="*/ 1033272 h 1042416"/>
              <a:gd name="connsiteX79" fmla="*/ 3003641 w 3514769"/>
              <a:gd name="connsiteY79" fmla="*/ 927227 h 1042416"/>
              <a:gd name="connsiteX0" fmla="*/ 3003641 w 3502907"/>
              <a:gd name="connsiteY0" fmla="*/ 927227 h 1042416"/>
              <a:gd name="connsiteX1" fmla="*/ 3123148 w 3502907"/>
              <a:gd name="connsiteY1" fmla="*/ 709168 h 1042416"/>
              <a:gd name="connsiteX2" fmla="*/ 3208111 w 3502907"/>
              <a:gd name="connsiteY2" fmla="*/ 545211 h 1042416"/>
              <a:gd name="connsiteX3" fmla="*/ 3324443 w 3502907"/>
              <a:gd name="connsiteY3" fmla="*/ 365379 h 1042416"/>
              <a:gd name="connsiteX4" fmla="*/ 3487257 w 3502907"/>
              <a:gd name="connsiteY4" fmla="*/ 122682 h 1042416"/>
              <a:gd name="connsiteX5" fmla="*/ 2902676 w 3502907"/>
              <a:gd name="connsiteY5" fmla="*/ 180975 h 1042416"/>
              <a:gd name="connsiteX6" fmla="*/ 3127466 w 3502907"/>
              <a:gd name="connsiteY6" fmla="*/ 548640 h 1042416"/>
              <a:gd name="connsiteX7" fmla="*/ 3154898 w 3502907"/>
              <a:gd name="connsiteY7" fmla="*/ 539496 h 1042416"/>
              <a:gd name="connsiteX8" fmla="*/ 3191474 w 3502907"/>
              <a:gd name="connsiteY8" fmla="*/ 484632 h 1042416"/>
              <a:gd name="connsiteX9" fmla="*/ 3237194 w 3502907"/>
              <a:gd name="connsiteY9" fmla="*/ 411480 h 1042416"/>
              <a:gd name="connsiteX10" fmla="*/ 3246338 w 3502907"/>
              <a:gd name="connsiteY10" fmla="*/ 384048 h 1042416"/>
              <a:gd name="connsiteX11" fmla="*/ 3310346 w 3502907"/>
              <a:gd name="connsiteY11" fmla="*/ 292608 h 1042416"/>
              <a:gd name="connsiteX12" fmla="*/ 3328634 w 3502907"/>
              <a:gd name="connsiteY12" fmla="*/ 265176 h 1042416"/>
              <a:gd name="connsiteX13" fmla="*/ 3356066 w 3502907"/>
              <a:gd name="connsiteY13" fmla="*/ 228600 h 1042416"/>
              <a:gd name="connsiteX14" fmla="*/ 3383498 w 3502907"/>
              <a:gd name="connsiteY14" fmla="*/ 182880 h 1042416"/>
              <a:gd name="connsiteX15" fmla="*/ 3420074 w 3502907"/>
              <a:gd name="connsiteY15" fmla="*/ 128016 h 1042416"/>
              <a:gd name="connsiteX16" fmla="*/ 3356066 w 3502907"/>
              <a:gd name="connsiteY16" fmla="*/ 91440 h 1042416"/>
              <a:gd name="connsiteX17" fmla="*/ 3319490 w 3502907"/>
              <a:gd name="connsiteY17" fmla="*/ 73152 h 1042416"/>
              <a:gd name="connsiteX18" fmla="*/ 3246338 w 3502907"/>
              <a:gd name="connsiteY18" fmla="*/ 27432 h 1042416"/>
              <a:gd name="connsiteX19" fmla="*/ 3182330 w 3502907"/>
              <a:gd name="connsiteY19" fmla="*/ 9144 h 1042416"/>
              <a:gd name="connsiteX20" fmla="*/ 3145754 w 3502907"/>
              <a:gd name="connsiteY20" fmla="*/ 0 h 1042416"/>
              <a:gd name="connsiteX21" fmla="*/ 2908010 w 3502907"/>
              <a:gd name="connsiteY21" fmla="*/ 27432 h 1042416"/>
              <a:gd name="connsiteX22" fmla="*/ 2862290 w 3502907"/>
              <a:gd name="connsiteY22" fmla="*/ 36576 h 1042416"/>
              <a:gd name="connsiteX23" fmla="*/ 2816570 w 3502907"/>
              <a:gd name="connsiteY23" fmla="*/ 45720 h 1042416"/>
              <a:gd name="connsiteX24" fmla="*/ 2597114 w 3502907"/>
              <a:gd name="connsiteY24" fmla="*/ 36576 h 1042416"/>
              <a:gd name="connsiteX25" fmla="*/ 2277074 w 3502907"/>
              <a:gd name="connsiteY25" fmla="*/ 27432 h 1042416"/>
              <a:gd name="connsiteX26" fmla="*/ 2121626 w 3502907"/>
              <a:gd name="connsiteY26" fmla="*/ 9144 h 1042416"/>
              <a:gd name="connsiteX27" fmla="*/ 1947890 w 3502907"/>
              <a:gd name="connsiteY27" fmla="*/ 18288 h 1042416"/>
              <a:gd name="connsiteX28" fmla="*/ 1234658 w 3502907"/>
              <a:gd name="connsiteY28" fmla="*/ 18288 h 1042416"/>
              <a:gd name="connsiteX29" fmla="*/ 1170650 w 3502907"/>
              <a:gd name="connsiteY29" fmla="*/ 36576 h 1042416"/>
              <a:gd name="connsiteX30" fmla="*/ 1115786 w 3502907"/>
              <a:gd name="connsiteY30" fmla="*/ 54864 h 1042416"/>
              <a:gd name="connsiteX31" fmla="*/ 1033490 w 3502907"/>
              <a:gd name="connsiteY31" fmla="*/ 82296 h 1042416"/>
              <a:gd name="connsiteX32" fmla="*/ 951194 w 3502907"/>
              <a:gd name="connsiteY32" fmla="*/ 118872 h 1042416"/>
              <a:gd name="connsiteX33" fmla="*/ 951194 w 3502907"/>
              <a:gd name="connsiteY33" fmla="*/ 118872 h 1042416"/>
              <a:gd name="connsiteX34" fmla="*/ 905474 w 3502907"/>
              <a:gd name="connsiteY34" fmla="*/ 146304 h 1042416"/>
              <a:gd name="connsiteX35" fmla="*/ 878042 w 3502907"/>
              <a:gd name="connsiteY35" fmla="*/ 155448 h 1042416"/>
              <a:gd name="connsiteX36" fmla="*/ 850610 w 3502907"/>
              <a:gd name="connsiteY36" fmla="*/ 173736 h 1042416"/>
              <a:gd name="connsiteX37" fmla="*/ 795746 w 3502907"/>
              <a:gd name="connsiteY37" fmla="*/ 192024 h 1042416"/>
              <a:gd name="connsiteX38" fmla="*/ 695162 w 3502907"/>
              <a:gd name="connsiteY38" fmla="*/ 246888 h 1042416"/>
              <a:gd name="connsiteX39" fmla="*/ 667730 w 3502907"/>
              <a:gd name="connsiteY39" fmla="*/ 256032 h 1042416"/>
              <a:gd name="connsiteX40" fmla="*/ 612866 w 3502907"/>
              <a:gd name="connsiteY40" fmla="*/ 292608 h 1042416"/>
              <a:gd name="connsiteX41" fmla="*/ 576290 w 3502907"/>
              <a:gd name="connsiteY41" fmla="*/ 320040 h 1042416"/>
              <a:gd name="connsiteX42" fmla="*/ 548858 w 3502907"/>
              <a:gd name="connsiteY42" fmla="*/ 329184 h 1042416"/>
              <a:gd name="connsiteX43" fmla="*/ 493994 w 3502907"/>
              <a:gd name="connsiteY43" fmla="*/ 365760 h 1042416"/>
              <a:gd name="connsiteX44" fmla="*/ 466562 w 3502907"/>
              <a:gd name="connsiteY44" fmla="*/ 384048 h 1042416"/>
              <a:gd name="connsiteX45" fmla="*/ 439130 w 3502907"/>
              <a:gd name="connsiteY45" fmla="*/ 411480 h 1042416"/>
              <a:gd name="connsiteX46" fmla="*/ 375122 w 3502907"/>
              <a:gd name="connsiteY46" fmla="*/ 448056 h 1042416"/>
              <a:gd name="connsiteX47" fmla="*/ 311114 w 3502907"/>
              <a:gd name="connsiteY47" fmla="*/ 484632 h 1042416"/>
              <a:gd name="connsiteX48" fmla="*/ 256250 w 3502907"/>
              <a:gd name="connsiteY48" fmla="*/ 557784 h 1042416"/>
              <a:gd name="connsiteX49" fmla="*/ 247106 w 3502907"/>
              <a:gd name="connsiteY49" fmla="*/ 585216 h 1042416"/>
              <a:gd name="connsiteX50" fmla="*/ 183098 w 3502907"/>
              <a:gd name="connsiteY50" fmla="*/ 685800 h 1042416"/>
              <a:gd name="connsiteX51" fmla="*/ 164810 w 3502907"/>
              <a:gd name="connsiteY51" fmla="*/ 713232 h 1042416"/>
              <a:gd name="connsiteX52" fmla="*/ 146522 w 3502907"/>
              <a:gd name="connsiteY52" fmla="*/ 740664 h 1042416"/>
              <a:gd name="connsiteX53" fmla="*/ 119090 w 3502907"/>
              <a:gd name="connsiteY53" fmla="*/ 749808 h 1042416"/>
              <a:gd name="connsiteX54" fmla="*/ 91658 w 3502907"/>
              <a:gd name="connsiteY54" fmla="*/ 777240 h 1042416"/>
              <a:gd name="connsiteX55" fmla="*/ 73370 w 3502907"/>
              <a:gd name="connsiteY55" fmla="*/ 804672 h 1042416"/>
              <a:gd name="connsiteX56" fmla="*/ 18506 w 3502907"/>
              <a:gd name="connsiteY56" fmla="*/ 841248 h 1042416"/>
              <a:gd name="connsiteX57" fmla="*/ 218 w 3502907"/>
              <a:gd name="connsiteY57" fmla="*/ 868680 h 1042416"/>
              <a:gd name="connsiteX58" fmla="*/ 27650 w 3502907"/>
              <a:gd name="connsiteY58" fmla="*/ 886968 h 1042416"/>
              <a:gd name="connsiteX59" fmla="*/ 119090 w 3502907"/>
              <a:gd name="connsiteY59" fmla="*/ 877824 h 1042416"/>
              <a:gd name="connsiteX60" fmla="*/ 420842 w 3502907"/>
              <a:gd name="connsiteY60" fmla="*/ 868680 h 1042416"/>
              <a:gd name="connsiteX61" fmla="*/ 1170650 w 3502907"/>
              <a:gd name="connsiteY61" fmla="*/ 859536 h 1042416"/>
              <a:gd name="connsiteX62" fmla="*/ 1435826 w 3502907"/>
              <a:gd name="connsiteY62" fmla="*/ 877824 h 1042416"/>
              <a:gd name="connsiteX63" fmla="*/ 1591274 w 3502907"/>
              <a:gd name="connsiteY63" fmla="*/ 905256 h 1042416"/>
              <a:gd name="connsiteX64" fmla="*/ 1655282 w 3502907"/>
              <a:gd name="connsiteY64" fmla="*/ 914400 h 1042416"/>
              <a:gd name="connsiteX65" fmla="*/ 1792442 w 3502907"/>
              <a:gd name="connsiteY65" fmla="*/ 932688 h 1042416"/>
              <a:gd name="connsiteX66" fmla="*/ 1929602 w 3502907"/>
              <a:gd name="connsiteY66" fmla="*/ 950976 h 1042416"/>
              <a:gd name="connsiteX67" fmla="*/ 2057618 w 3502907"/>
              <a:gd name="connsiteY67" fmla="*/ 941832 h 1042416"/>
              <a:gd name="connsiteX68" fmla="*/ 2331938 w 3502907"/>
              <a:gd name="connsiteY68" fmla="*/ 950976 h 1042416"/>
              <a:gd name="connsiteX69" fmla="*/ 2386802 w 3502907"/>
              <a:gd name="connsiteY69" fmla="*/ 960120 h 1042416"/>
              <a:gd name="connsiteX70" fmla="*/ 2450810 w 3502907"/>
              <a:gd name="connsiteY70" fmla="*/ 969264 h 1042416"/>
              <a:gd name="connsiteX71" fmla="*/ 2542250 w 3502907"/>
              <a:gd name="connsiteY71" fmla="*/ 987552 h 1042416"/>
              <a:gd name="connsiteX72" fmla="*/ 2587970 w 3502907"/>
              <a:gd name="connsiteY72" fmla="*/ 1005840 h 1042416"/>
              <a:gd name="connsiteX73" fmla="*/ 2661122 w 3502907"/>
              <a:gd name="connsiteY73" fmla="*/ 1024128 h 1042416"/>
              <a:gd name="connsiteX74" fmla="*/ 2688554 w 3502907"/>
              <a:gd name="connsiteY74" fmla="*/ 1033272 h 1042416"/>
              <a:gd name="connsiteX75" fmla="*/ 2725130 w 3502907"/>
              <a:gd name="connsiteY75" fmla="*/ 1024128 h 1042416"/>
              <a:gd name="connsiteX76" fmla="*/ 2917154 w 3502907"/>
              <a:gd name="connsiteY76" fmla="*/ 1042416 h 1042416"/>
              <a:gd name="connsiteX77" fmla="*/ 2953730 w 3502907"/>
              <a:gd name="connsiteY77" fmla="*/ 1033272 h 1042416"/>
              <a:gd name="connsiteX78" fmla="*/ 3003641 w 3502907"/>
              <a:gd name="connsiteY78" fmla="*/ 927227 h 1042416"/>
              <a:gd name="connsiteX0" fmla="*/ 3003641 w 3493621"/>
              <a:gd name="connsiteY0" fmla="*/ 927227 h 1042416"/>
              <a:gd name="connsiteX1" fmla="*/ 3123148 w 3493621"/>
              <a:gd name="connsiteY1" fmla="*/ 709168 h 1042416"/>
              <a:gd name="connsiteX2" fmla="*/ 3208111 w 3493621"/>
              <a:gd name="connsiteY2" fmla="*/ 545211 h 1042416"/>
              <a:gd name="connsiteX3" fmla="*/ 3487257 w 3493621"/>
              <a:gd name="connsiteY3" fmla="*/ 122682 h 1042416"/>
              <a:gd name="connsiteX4" fmla="*/ 2902676 w 3493621"/>
              <a:gd name="connsiteY4" fmla="*/ 180975 h 1042416"/>
              <a:gd name="connsiteX5" fmla="*/ 3127466 w 3493621"/>
              <a:gd name="connsiteY5" fmla="*/ 548640 h 1042416"/>
              <a:gd name="connsiteX6" fmla="*/ 3154898 w 3493621"/>
              <a:gd name="connsiteY6" fmla="*/ 539496 h 1042416"/>
              <a:gd name="connsiteX7" fmla="*/ 3191474 w 3493621"/>
              <a:gd name="connsiteY7" fmla="*/ 484632 h 1042416"/>
              <a:gd name="connsiteX8" fmla="*/ 3237194 w 3493621"/>
              <a:gd name="connsiteY8" fmla="*/ 411480 h 1042416"/>
              <a:gd name="connsiteX9" fmla="*/ 3246338 w 3493621"/>
              <a:gd name="connsiteY9" fmla="*/ 384048 h 1042416"/>
              <a:gd name="connsiteX10" fmla="*/ 3310346 w 3493621"/>
              <a:gd name="connsiteY10" fmla="*/ 292608 h 1042416"/>
              <a:gd name="connsiteX11" fmla="*/ 3328634 w 3493621"/>
              <a:gd name="connsiteY11" fmla="*/ 265176 h 1042416"/>
              <a:gd name="connsiteX12" fmla="*/ 3356066 w 3493621"/>
              <a:gd name="connsiteY12" fmla="*/ 228600 h 1042416"/>
              <a:gd name="connsiteX13" fmla="*/ 3383498 w 3493621"/>
              <a:gd name="connsiteY13" fmla="*/ 182880 h 1042416"/>
              <a:gd name="connsiteX14" fmla="*/ 3420074 w 3493621"/>
              <a:gd name="connsiteY14" fmla="*/ 128016 h 1042416"/>
              <a:gd name="connsiteX15" fmla="*/ 3356066 w 3493621"/>
              <a:gd name="connsiteY15" fmla="*/ 91440 h 1042416"/>
              <a:gd name="connsiteX16" fmla="*/ 3319490 w 3493621"/>
              <a:gd name="connsiteY16" fmla="*/ 73152 h 1042416"/>
              <a:gd name="connsiteX17" fmla="*/ 3246338 w 3493621"/>
              <a:gd name="connsiteY17" fmla="*/ 27432 h 1042416"/>
              <a:gd name="connsiteX18" fmla="*/ 3182330 w 3493621"/>
              <a:gd name="connsiteY18" fmla="*/ 9144 h 1042416"/>
              <a:gd name="connsiteX19" fmla="*/ 3145754 w 3493621"/>
              <a:gd name="connsiteY19" fmla="*/ 0 h 1042416"/>
              <a:gd name="connsiteX20" fmla="*/ 2908010 w 3493621"/>
              <a:gd name="connsiteY20" fmla="*/ 27432 h 1042416"/>
              <a:gd name="connsiteX21" fmla="*/ 2862290 w 3493621"/>
              <a:gd name="connsiteY21" fmla="*/ 36576 h 1042416"/>
              <a:gd name="connsiteX22" fmla="*/ 2816570 w 3493621"/>
              <a:gd name="connsiteY22" fmla="*/ 45720 h 1042416"/>
              <a:gd name="connsiteX23" fmla="*/ 2597114 w 3493621"/>
              <a:gd name="connsiteY23" fmla="*/ 36576 h 1042416"/>
              <a:gd name="connsiteX24" fmla="*/ 2277074 w 3493621"/>
              <a:gd name="connsiteY24" fmla="*/ 27432 h 1042416"/>
              <a:gd name="connsiteX25" fmla="*/ 2121626 w 3493621"/>
              <a:gd name="connsiteY25" fmla="*/ 9144 h 1042416"/>
              <a:gd name="connsiteX26" fmla="*/ 1947890 w 3493621"/>
              <a:gd name="connsiteY26" fmla="*/ 18288 h 1042416"/>
              <a:gd name="connsiteX27" fmla="*/ 1234658 w 3493621"/>
              <a:gd name="connsiteY27" fmla="*/ 18288 h 1042416"/>
              <a:gd name="connsiteX28" fmla="*/ 1170650 w 3493621"/>
              <a:gd name="connsiteY28" fmla="*/ 36576 h 1042416"/>
              <a:gd name="connsiteX29" fmla="*/ 1115786 w 3493621"/>
              <a:gd name="connsiteY29" fmla="*/ 54864 h 1042416"/>
              <a:gd name="connsiteX30" fmla="*/ 1033490 w 3493621"/>
              <a:gd name="connsiteY30" fmla="*/ 82296 h 1042416"/>
              <a:gd name="connsiteX31" fmla="*/ 951194 w 3493621"/>
              <a:gd name="connsiteY31" fmla="*/ 118872 h 1042416"/>
              <a:gd name="connsiteX32" fmla="*/ 951194 w 3493621"/>
              <a:gd name="connsiteY32" fmla="*/ 118872 h 1042416"/>
              <a:gd name="connsiteX33" fmla="*/ 905474 w 3493621"/>
              <a:gd name="connsiteY33" fmla="*/ 146304 h 1042416"/>
              <a:gd name="connsiteX34" fmla="*/ 878042 w 3493621"/>
              <a:gd name="connsiteY34" fmla="*/ 155448 h 1042416"/>
              <a:gd name="connsiteX35" fmla="*/ 850610 w 3493621"/>
              <a:gd name="connsiteY35" fmla="*/ 173736 h 1042416"/>
              <a:gd name="connsiteX36" fmla="*/ 795746 w 3493621"/>
              <a:gd name="connsiteY36" fmla="*/ 192024 h 1042416"/>
              <a:gd name="connsiteX37" fmla="*/ 695162 w 3493621"/>
              <a:gd name="connsiteY37" fmla="*/ 246888 h 1042416"/>
              <a:gd name="connsiteX38" fmla="*/ 667730 w 3493621"/>
              <a:gd name="connsiteY38" fmla="*/ 256032 h 1042416"/>
              <a:gd name="connsiteX39" fmla="*/ 612866 w 3493621"/>
              <a:gd name="connsiteY39" fmla="*/ 292608 h 1042416"/>
              <a:gd name="connsiteX40" fmla="*/ 576290 w 3493621"/>
              <a:gd name="connsiteY40" fmla="*/ 320040 h 1042416"/>
              <a:gd name="connsiteX41" fmla="*/ 548858 w 3493621"/>
              <a:gd name="connsiteY41" fmla="*/ 329184 h 1042416"/>
              <a:gd name="connsiteX42" fmla="*/ 493994 w 3493621"/>
              <a:gd name="connsiteY42" fmla="*/ 365760 h 1042416"/>
              <a:gd name="connsiteX43" fmla="*/ 466562 w 3493621"/>
              <a:gd name="connsiteY43" fmla="*/ 384048 h 1042416"/>
              <a:gd name="connsiteX44" fmla="*/ 439130 w 3493621"/>
              <a:gd name="connsiteY44" fmla="*/ 411480 h 1042416"/>
              <a:gd name="connsiteX45" fmla="*/ 375122 w 3493621"/>
              <a:gd name="connsiteY45" fmla="*/ 448056 h 1042416"/>
              <a:gd name="connsiteX46" fmla="*/ 311114 w 3493621"/>
              <a:gd name="connsiteY46" fmla="*/ 484632 h 1042416"/>
              <a:gd name="connsiteX47" fmla="*/ 256250 w 3493621"/>
              <a:gd name="connsiteY47" fmla="*/ 557784 h 1042416"/>
              <a:gd name="connsiteX48" fmla="*/ 247106 w 3493621"/>
              <a:gd name="connsiteY48" fmla="*/ 585216 h 1042416"/>
              <a:gd name="connsiteX49" fmla="*/ 183098 w 3493621"/>
              <a:gd name="connsiteY49" fmla="*/ 685800 h 1042416"/>
              <a:gd name="connsiteX50" fmla="*/ 164810 w 3493621"/>
              <a:gd name="connsiteY50" fmla="*/ 713232 h 1042416"/>
              <a:gd name="connsiteX51" fmla="*/ 146522 w 3493621"/>
              <a:gd name="connsiteY51" fmla="*/ 740664 h 1042416"/>
              <a:gd name="connsiteX52" fmla="*/ 119090 w 3493621"/>
              <a:gd name="connsiteY52" fmla="*/ 749808 h 1042416"/>
              <a:gd name="connsiteX53" fmla="*/ 91658 w 3493621"/>
              <a:gd name="connsiteY53" fmla="*/ 777240 h 1042416"/>
              <a:gd name="connsiteX54" fmla="*/ 73370 w 3493621"/>
              <a:gd name="connsiteY54" fmla="*/ 804672 h 1042416"/>
              <a:gd name="connsiteX55" fmla="*/ 18506 w 3493621"/>
              <a:gd name="connsiteY55" fmla="*/ 841248 h 1042416"/>
              <a:gd name="connsiteX56" fmla="*/ 218 w 3493621"/>
              <a:gd name="connsiteY56" fmla="*/ 868680 h 1042416"/>
              <a:gd name="connsiteX57" fmla="*/ 27650 w 3493621"/>
              <a:gd name="connsiteY57" fmla="*/ 886968 h 1042416"/>
              <a:gd name="connsiteX58" fmla="*/ 119090 w 3493621"/>
              <a:gd name="connsiteY58" fmla="*/ 877824 h 1042416"/>
              <a:gd name="connsiteX59" fmla="*/ 420842 w 3493621"/>
              <a:gd name="connsiteY59" fmla="*/ 868680 h 1042416"/>
              <a:gd name="connsiteX60" fmla="*/ 1170650 w 3493621"/>
              <a:gd name="connsiteY60" fmla="*/ 859536 h 1042416"/>
              <a:gd name="connsiteX61" fmla="*/ 1435826 w 3493621"/>
              <a:gd name="connsiteY61" fmla="*/ 877824 h 1042416"/>
              <a:gd name="connsiteX62" fmla="*/ 1591274 w 3493621"/>
              <a:gd name="connsiteY62" fmla="*/ 905256 h 1042416"/>
              <a:gd name="connsiteX63" fmla="*/ 1655282 w 3493621"/>
              <a:gd name="connsiteY63" fmla="*/ 914400 h 1042416"/>
              <a:gd name="connsiteX64" fmla="*/ 1792442 w 3493621"/>
              <a:gd name="connsiteY64" fmla="*/ 932688 h 1042416"/>
              <a:gd name="connsiteX65" fmla="*/ 1929602 w 3493621"/>
              <a:gd name="connsiteY65" fmla="*/ 950976 h 1042416"/>
              <a:gd name="connsiteX66" fmla="*/ 2057618 w 3493621"/>
              <a:gd name="connsiteY66" fmla="*/ 941832 h 1042416"/>
              <a:gd name="connsiteX67" fmla="*/ 2331938 w 3493621"/>
              <a:gd name="connsiteY67" fmla="*/ 950976 h 1042416"/>
              <a:gd name="connsiteX68" fmla="*/ 2386802 w 3493621"/>
              <a:gd name="connsiteY68" fmla="*/ 960120 h 1042416"/>
              <a:gd name="connsiteX69" fmla="*/ 2450810 w 3493621"/>
              <a:gd name="connsiteY69" fmla="*/ 969264 h 1042416"/>
              <a:gd name="connsiteX70" fmla="*/ 2542250 w 3493621"/>
              <a:gd name="connsiteY70" fmla="*/ 987552 h 1042416"/>
              <a:gd name="connsiteX71" fmla="*/ 2587970 w 3493621"/>
              <a:gd name="connsiteY71" fmla="*/ 1005840 h 1042416"/>
              <a:gd name="connsiteX72" fmla="*/ 2661122 w 3493621"/>
              <a:gd name="connsiteY72" fmla="*/ 1024128 h 1042416"/>
              <a:gd name="connsiteX73" fmla="*/ 2688554 w 3493621"/>
              <a:gd name="connsiteY73" fmla="*/ 1033272 h 1042416"/>
              <a:gd name="connsiteX74" fmla="*/ 2725130 w 3493621"/>
              <a:gd name="connsiteY74" fmla="*/ 1024128 h 1042416"/>
              <a:gd name="connsiteX75" fmla="*/ 2917154 w 3493621"/>
              <a:gd name="connsiteY75" fmla="*/ 1042416 h 1042416"/>
              <a:gd name="connsiteX76" fmla="*/ 2953730 w 3493621"/>
              <a:gd name="connsiteY76" fmla="*/ 1033272 h 1042416"/>
              <a:gd name="connsiteX77" fmla="*/ 3003641 w 3493621"/>
              <a:gd name="connsiteY77" fmla="*/ 927227 h 1042416"/>
              <a:gd name="connsiteX0" fmla="*/ 3003641 w 3493621"/>
              <a:gd name="connsiteY0" fmla="*/ 927227 h 1042416"/>
              <a:gd name="connsiteX1" fmla="*/ 3123148 w 3493621"/>
              <a:gd name="connsiteY1" fmla="*/ 709168 h 1042416"/>
              <a:gd name="connsiteX2" fmla="*/ 3208111 w 3493621"/>
              <a:gd name="connsiteY2" fmla="*/ 545211 h 1042416"/>
              <a:gd name="connsiteX3" fmla="*/ 3487257 w 3493621"/>
              <a:gd name="connsiteY3" fmla="*/ 122682 h 1042416"/>
              <a:gd name="connsiteX4" fmla="*/ 2902676 w 3493621"/>
              <a:gd name="connsiteY4" fmla="*/ 180975 h 1042416"/>
              <a:gd name="connsiteX5" fmla="*/ 3127466 w 3493621"/>
              <a:gd name="connsiteY5" fmla="*/ 548640 h 1042416"/>
              <a:gd name="connsiteX6" fmla="*/ 3154898 w 3493621"/>
              <a:gd name="connsiteY6" fmla="*/ 539496 h 1042416"/>
              <a:gd name="connsiteX7" fmla="*/ 3191474 w 3493621"/>
              <a:gd name="connsiteY7" fmla="*/ 484632 h 1042416"/>
              <a:gd name="connsiteX8" fmla="*/ 3237194 w 3493621"/>
              <a:gd name="connsiteY8" fmla="*/ 411480 h 1042416"/>
              <a:gd name="connsiteX9" fmla="*/ 3246338 w 3493621"/>
              <a:gd name="connsiteY9" fmla="*/ 384048 h 1042416"/>
              <a:gd name="connsiteX10" fmla="*/ 3310346 w 3493621"/>
              <a:gd name="connsiteY10" fmla="*/ 292608 h 1042416"/>
              <a:gd name="connsiteX11" fmla="*/ 3328634 w 3493621"/>
              <a:gd name="connsiteY11" fmla="*/ 265176 h 1042416"/>
              <a:gd name="connsiteX12" fmla="*/ 3356066 w 3493621"/>
              <a:gd name="connsiteY12" fmla="*/ 228600 h 1042416"/>
              <a:gd name="connsiteX13" fmla="*/ 3383498 w 3493621"/>
              <a:gd name="connsiteY13" fmla="*/ 182880 h 1042416"/>
              <a:gd name="connsiteX14" fmla="*/ 3420074 w 3493621"/>
              <a:gd name="connsiteY14" fmla="*/ 128016 h 1042416"/>
              <a:gd name="connsiteX15" fmla="*/ 3464016 w 3493621"/>
              <a:gd name="connsiteY15" fmla="*/ 113665 h 1042416"/>
              <a:gd name="connsiteX16" fmla="*/ 3319490 w 3493621"/>
              <a:gd name="connsiteY16" fmla="*/ 73152 h 1042416"/>
              <a:gd name="connsiteX17" fmla="*/ 3246338 w 3493621"/>
              <a:gd name="connsiteY17" fmla="*/ 27432 h 1042416"/>
              <a:gd name="connsiteX18" fmla="*/ 3182330 w 3493621"/>
              <a:gd name="connsiteY18" fmla="*/ 9144 h 1042416"/>
              <a:gd name="connsiteX19" fmla="*/ 3145754 w 3493621"/>
              <a:gd name="connsiteY19" fmla="*/ 0 h 1042416"/>
              <a:gd name="connsiteX20" fmla="*/ 2908010 w 3493621"/>
              <a:gd name="connsiteY20" fmla="*/ 27432 h 1042416"/>
              <a:gd name="connsiteX21" fmla="*/ 2862290 w 3493621"/>
              <a:gd name="connsiteY21" fmla="*/ 36576 h 1042416"/>
              <a:gd name="connsiteX22" fmla="*/ 2816570 w 3493621"/>
              <a:gd name="connsiteY22" fmla="*/ 45720 h 1042416"/>
              <a:gd name="connsiteX23" fmla="*/ 2597114 w 3493621"/>
              <a:gd name="connsiteY23" fmla="*/ 36576 h 1042416"/>
              <a:gd name="connsiteX24" fmla="*/ 2277074 w 3493621"/>
              <a:gd name="connsiteY24" fmla="*/ 27432 h 1042416"/>
              <a:gd name="connsiteX25" fmla="*/ 2121626 w 3493621"/>
              <a:gd name="connsiteY25" fmla="*/ 9144 h 1042416"/>
              <a:gd name="connsiteX26" fmla="*/ 1947890 w 3493621"/>
              <a:gd name="connsiteY26" fmla="*/ 18288 h 1042416"/>
              <a:gd name="connsiteX27" fmla="*/ 1234658 w 3493621"/>
              <a:gd name="connsiteY27" fmla="*/ 18288 h 1042416"/>
              <a:gd name="connsiteX28" fmla="*/ 1170650 w 3493621"/>
              <a:gd name="connsiteY28" fmla="*/ 36576 h 1042416"/>
              <a:gd name="connsiteX29" fmla="*/ 1115786 w 3493621"/>
              <a:gd name="connsiteY29" fmla="*/ 54864 h 1042416"/>
              <a:gd name="connsiteX30" fmla="*/ 1033490 w 3493621"/>
              <a:gd name="connsiteY30" fmla="*/ 82296 h 1042416"/>
              <a:gd name="connsiteX31" fmla="*/ 951194 w 3493621"/>
              <a:gd name="connsiteY31" fmla="*/ 118872 h 1042416"/>
              <a:gd name="connsiteX32" fmla="*/ 951194 w 3493621"/>
              <a:gd name="connsiteY32" fmla="*/ 118872 h 1042416"/>
              <a:gd name="connsiteX33" fmla="*/ 905474 w 3493621"/>
              <a:gd name="connsiteY33" fmla="*/ 146304 h 1042416"/>
              <a:gd name="connsiteX34" fmla="*/ 878042 w 3493621"/>
              <a:gd name="connsiteY34" fmla="*/ 155448 h 1042416"/>
              <a:gd name="connsiteX35" fmla="*/ 850610 w 3493621"/>
              <a:gd name="connsiteY35" fmla="*/ 173736 h 1042416"/>
              <a:gd name="connsiteX36" fmla="*/ 795746 w 3493621"/>
              <a:gd name="connsiteY36" fmla="*/ 192024 h 1042416"/>
              <a:gd name="connsiteX37" fmla="*/ 695162 w 3493621"/>
              <a:gd name="connsiteY37" fmla="*/ 246888 h 1042416"/>
              <a:gd name="connsiteX38" fmla="*/ 667730 w 3493621"/>
              <a:gd name="connsiteY38" fmla="*/ 256032 h 1042416"/>
              <a:gd name="connsiteX39" fmla="*/ 612866 w 3493621"/>
              <a:gd name="connsiteY39" fmla="*/ 292608 h 1042416"/>
              <a:gd name="connsiteX40" fmla="*/ 576290 w 3493621"/>
              <a:gd name="connsiteY40" fmla="*/ 320040 h 1042416"/>
              <a:gd name="connsiteX41" fmla="*/ 548858 w 3493621"/>
              <a:gd name="connsiteY41" fmla="*/ 329184 h 1042416"/>
              <a:gd name="connsiteX42" fmla="*/ 493994 w 3493621"/>
              <a:gd name="connsiteY42" fmla="*/ 365760 h 1042416"/>
              <a:gd name="connsiteX43" fmla="*/ 466562 w 3493621"/>
              <a:gd name="connsiteY43" fmla="*/ 384048 h 1042416"/>
              <a:gd name="connsiteX44" fmla="*/ 439130 w 3493621"/>
              <a:gd name="connsiteY44" fmla="*/ 411480 h 1042416"/>
              <a:gd name="connsiteX45" fmla="*/ 375122 w 3493621"/>
              <a:gd name="connsiteY45" fmla="*/ 448056 h 1042416"/>
              <a:gd name="connsiteX46" fmla="*/ 311114 w 3493621"/>
              <a:gd name="connsiteY46" fmla="*/ 484632 h 1042416"/>
              <a:gd name="connsiteX47" fmla="*/ 256250 w 3493621"/>
              <a:gd name="connsiteY47" fmla="*/ 557784 h 1042416"/>
              <a:gd name="connsiteX48" fmla="*/ 247106 w 3493621"/>
              <a:gd name="connsiteY48" fmla="*/ 585216 h 1042416"/>
              <a:gd name="connsiteX49" fmla="*/ 183098 w 3493621"/>
              <a:gd name="connsiteY49" fmla="*/ 685800 h 1042416"/>
              <a:gd name="connsiteX50" fmla="*/ 164810 w 3493621"/>
              <a:gd name="connsiteY50" fmla="*/ 713232 h 1042416"/>
              <a:gd name="connsiteX51" fmla="*/ 146522 w 3493621"/>
              <a:gd name="connsiteY51" fmla="*/ 740664 h 1042416"/>
              <a:gd name="connsiteX52" fmla="*/ 119090 w 3493621"/>
              <a:gd name="connsiteY52" fmla="*/ 749808 h 1042416"/>
              <a:gd name="connsiteX53" fmla="*/ 91658 w 3493621"/>
              <a:gd name="connsiteY53" fmla="*/ 777240 h 1042416"/>
              <a:gd name="connsiteX54" fmla="*/ 73370 w 3493621"/>
              <a:gd name="connsiteY54" fmla="*/ 804672 h 1042416"/>
              <a:gd name="connsiteX55" fmla="*/ 18506 w 3493621"/>
              <a:gd name="connsiteY55" fmla="*/ 841248 h 1042416"/>
              <a:gd name="connsiteX56" fmla="*/ 218 w 3493621"/>
              <a:gd name="connsiteY56" fmla="*/ 868680 h 1042416"/>
              <a:gd name="connsiteX57" fmla="*/ 27650 w 3493621"/>
              <a:gd name="connsiteY57" fmla="*/ 886968 h 1042416"/>
              <a:gd name="connsiteX58" fmla="*/ 119090 w 3493621"/>
              <a:gd name="connsiteY58" fmla="*/ 877824 h 1042416"/>
              <a:gd name="connsiteX59" fmla="*/ 420842 w 3493621"/>
              <a:gd name="connsiteY59" fmla="*/ 868680 h 1042416"/>
              <a:gd name="connsiteX60" fmla="*/ 1170650 w 3493621"/>
              <a:gd name="connsiteY60" fmla="*/ 859536 h 1042416"/>
              <a:gd name="connsiteX61" fmla="*/ 1435826 w 3493621"/>
              <a:gd name="connsiteY61" fmla="*/ 877824 h 1042416"/>
              <a:gd name="connsiteX62" fmla="*/ 1591274 w 3493621"/>
              <a:gd name="connsiteY62" fmla="*/ 905256 h 1042416"/>
              <a:gd name="connsiteX63" fmla="*/ 1655282 w 3493621"/>
              <a:gd name="connsiteY63" fmla="*/ 914400 h 1042416"/>
              <a:gd name="connsiteX64" fmla="*/ 1792442 w 3493621"/>
              <a:gd name="connsiteY64" fmla="*/ 932688 h 1042416"/>
              <a:gd name="connsiteX65" fmla="*/ 1929602 w 3493621"/>
              <a:gd name="connsiteY65" fmla="*/ 950976 h 1042416"/>
              <a:gd name="connsiteX66" fmla="*/ 2057618 w 3493621"/>
              <a:gd name="connsiteY66" fmla="*/ 941832 h 1042416"/>
              <a:gd name="connsiteX67" fmla="*/ 2331938 w 3493621"/>
              <a:gd name="connsiteY67" fmla="*/ 950976 h 1042416"/>
              <a:gd name="connsiteX68" fmla="*/ 2386802 w 3493621"/>
              <a:gd name="connsiteY68" fmla="*/ 960120 h 1042416"/>
              <a:gd name="connsiteX69" fmla="*/ 2450810 w 3493621"/>
              <a:gd name="connsiteY69" fmla="*/ 969264 h 1042416"/>
              <a:gd name="connsiteX70" fmla="*/ 2542250 w 3493621"/>
              <a:gd name="connsiteY70" fmla="*/ 987552 h 1042416"/>
              <a:gd name="connsiteX71" fmla="*/ 2587970 w 3493621"/>
              <a:gd name="connsiteY71" fmla="*/ 1005840 h 1042416"/>
              <a:gd name="connsiteX72" fmla="*/ 2661122 w 3493621"/>
              <a:gd name="connsiteY72" fmla="*/ 1024128 h 1042416"/>
              <a:gd name="connsiteX73" fmla="*/ 2688554 w 3493621"/>
              <a:gd name="connsiteY73" fmla="*/ 1033272 h 1042416"/>
              <a:gd name="connsiteX74" fmla="*/ 2725130 w 3493621"/>
              <a:gd name="connsiteY74" fmla="*/ 1024128 h 1042416"/>
              <a:gd name="connsiteX75" fmla="*/ 2917154 w 3493621"/>
              <a:gd name="connsiteY75" fmla="*/ 1042416 h 1042416"/>
              <a:gd name="connsiteX76" fmla="*/ 2953730 w 3493621"/>
              <a:gd name="connsiteY76" fmla="*/ 1033272 h 1042416"/>
              <a:gd name="connsiteX77" fmla="*/ 3003641 w 3493621"/>
              <a:gd name="connsiteY77"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310346 w 3540203"/>
              <a:gd name="connsiteY10" fmla="*/ 292608 h 1042416"/>
              <a:gd name="connsiteX11" fmla="*/ 3328634 w 3540203"/>
              <a:gd name="connsiteY11" fmla="*/ 265176 h 1042416"/>
              <a:gd name="connsiteX12" fmla="*/ 3356066 w 3540203"/>
              <a:gd name="connsiteY12" fmla="*/ 228600 h 1042416"/>
              <a:gd name="connsiteX13" fmla="*/ 3383498 w 3540203"/>
              <a:gd name="connsiteY13" fmla="*/ 182880 h 1042416"/>
              <a:gd name="connsiteX14" fmla="*/ 3420074 w 3540203"/>
              <a:gd name="connsiteY14" fmla="*/ 128016 h 1042416"/>
              <a:gd name="connsiteX15" fmla="*/ 3464016 w 3540203"/>
              <a:gd name="connsiteY15" fmla="*/ 113665 h 1042416"/>
              <a:gd name="connsiteX16" fmla="*/ 3319490 w 3540203"/>
              <a:gd name="connsiteY16" fmla="*/ 73152 h 1042416"/>
              <a:gd name="connsiteX17" fmla="*/ 3246338 w 3540203"/>
              <a:gd name="connsiteY17" fmla="*/ 27432 h 1042416"/>
              <a:gd name="connsiteX18" fmla="*/ 3182330 w 3540203"/>
              <a:gd name="connsiteY18" fmla="*/ 9144 h 1042416"/>
              <a:gd name="connsiteX19" fmla="*/ 3145754 w 3540203"/>
              <a:gd name="connsiteY19" fmla="*/ 0 h 1042416"/>
              <a:gd name="connsiteX20" fmla="*/ 2908010 w 3540203"/>
              <a:gd name="connsiteY20" fmla="*/ 27432 h 1042416"/>
              <a:gd name="connsiteX21" fmla="*/ 2862290 w 3540203"/>
              <a:gd name="connsiteY21" fmla="*/ 36576 h 1042416"/>
              <a:gd name="connsiteX22" fmla="*/ 2816570 w 3540203"/>
              <a:gd name="connsiteY22" fmla="*/ 45720 h 1042416"/>
              <a:gd name="connsiteX23" fmla="*/ 2597114 w 3540203"/>
              <a:gd name="connsiteY23" fmla="*/ 36576 h 1042416"/>
              <a:gd name="connsiteX24" fmla="*/ 2277074 w 3540203"/>
              <a:gd name="connsiteY24" fmla="*/ 27432 h 1042416"/>
              <a:gd name="connsiteX25" fmla="*/ 2121626 w 3540203"/>
              <a:gd name="connsiteY25" fmla="*/ 9144 h 1042416"/>
              <a:gd name="connsiteX26" fmla="*/ 1947890 w 3540203"/>
              <a:gd name="connsiteY26" fmla="*/ 18288 h 1042416"/>
              <a:gd name="connsiteX27" fmla="*/ 1234658 w 3540203"/>
              <a:gd name="connsiteY27" fmla="*/ 18288 h 1042416"/>
              <a:gd name="connsiteX28" fmla="*/ 1170650 w 3540203"/>
              <a:gd name="connsiteY28" fmla="*/ 36576 h 1042416"/>
              <a:gd name="connsiteX29" fmla="*/ 1115786 w 3540203"/>
              <a:gd name="connsiteY29" fmla="*/ 54864 h 1042416"/>
              <a:gd name="connsiteX30" fmla="*/ 1033490 w 3540203"/>
              <a:gd name="connsiteY30" fmla="*/ 82296 h 1042416"/>
              <a:gd name="connsiteX31" fmla="*/ 951194 w 3540203"/>
              <a:gd name="connsiteY31" fmla="*/ 118872 h 1042416"/>
              <a:gd name="connsiteX32" fmla="*/ 951194 w 3540203"/>
              <a:gd name="connsiteY32" fmla="*/ 118872 h 1042416"/>
              <a:gd name="connsiteX33" fmla="*/ 905474 w 3540203"/>
              <a:gd name="connsiteY33" fmla="*/ 146304 h 1042416"/>
              <a:gd name="connsiteX34" fmla="*/ 878042 w 3540203"/>
              <a:gd name="connsiteY34" fmla="*/ 155448 h 1042416"/>
              <a:gd name="connsiteX35" fmla="*/ 850610 w 3540203"/>
              <a:gd name="connsiteY35" fmla="*/ 173736 h 1042416"/>
              <a:gd name="connsiteX36" fmla="*/ 795746 w 3540203"/>
              <a:gd name="connsiteY36" fmla="*/ 192024 h 1042416"/>
              <a:gd name="connsiteX37" fmla="*/ 695162 w 3540203"/>
              <a:gd name="connsiteY37" fmla="*/ 246888 h 1042416"/>
              <a:gd name="connsiteX38" fmla="*/ 667730 w 3540203"/>
              <a:gd name="connsiteY38" fmla="*/ 256032 h 1042416"/>
              <a:gd name="connsiteX39" fmla="*/ 612866 w 3540203"/>
              <a:gd name="connsiteY39" fmla="*/ 292608 h 1042416"/>
              <a:gd name="connsiteX40" fmla="*/ 576290 w 3540203"/>
              <a:gd name="connsiteY40" fmla="*/ 320040 h 1042416"/>
              <a:gd name="connsiteX41" fmla="*/ 548858 w 3540203"/>
              <a:gd name="connsiteY41" fmla="*/ 329184 h 1042416"/>
              <a:gd name="connsiteX42" fmla="*/ 493994 w 3540203"/>
              <a:gd name="connsiteY42" fmla="*/ 365760 h 1042416"/>
              <a:gd name="connsiteX43" fmla="*/ 466562 w 3540203"/>
              <a:gd name="connsiteY43" fmla="*/ 384048 h 1042416"/>
              <a:gd name="connsiteX44" fmla="*/ 439130 w 3540203"/>
              <a:gd name="connsiteY44" fmla="*/ 411480 h 1042416"/>
              <a:gd name="connsiteX45" fmla="*/ 375122 w 3540203"/>
              <a:gd name="connsiteY45" fmla="*/ 448056 h 1042416"/>
              <a:gd name="connsiteX46" fmla="*/ 311114 w 3540203"/>
              <a:gd name="connsiteY46" fmla="*/ 484632 h 1042416"/>
              <a:gd name="connsiteX47" fmla="*/ 256250 w 3540203"/>
              <a:gd name="connsiteY47" fmla="*/ 557784 h 1042416"/>
              <a:gd name="connsiteX48" fmla="*/ 247106 w 3540203"/>
              <a:gd name="connsiteY48" fmla="*/ 585216 h 1042416"/>
              <a:gd name="connsiteX49" fmla="*/ 183098 w 3540203"/>
              <a:gd name="connsiteY49" fmla="*/ 685800 h 1042416"/>
              <a:gd name="connsiteX50" fmla="*/ 164810 w 3540203"/>
              <a:gd name="connsiteY50" fmla="*/ 713232 h 1042416"/>
              <a:gd name="connsiteX51" fmla="*/ 146522 w 3540203"/>
              <a:gd name="connsiteY51" fmla="*/ 740664 h 1042416"/>
              <a:gd name="connsiteX52" fmla="*/ 119090 w 3540203"/>
              <a:gd name="connsiteY52" fmla="*/ 749808 h 1042416"/>
              <a:gd name="connsiteX53" fmla="*/ 91658 w 3540203"/>
              <a:gd name="connsiteY53" fmla="*/ 777240 h 1042416"/>
              <a:gd name="connsiteX54" fmla="*/ 73370 w 3540203"/>
              <a:gd name="connsiteY54" fmla="*/ 804672 h 1042416"/>
              <a:gd name="connsiteX55" fmla="*/ 18506 w 3540203"/>
              <a:gd name="connsiteY55" fmla="*/ 841248 h 1042416"/>
              <a:gd name="connsiteX56" fmla="*/ 218 w 3540203"/>
              <a:gd name="connsiteY56" fmla="*/ 868680 h 1042416"/>
              <a:gd name="connsiteX57" fmla="*/ 27650 w 3540203"/>
              <a:gd name="connsiteY57" fmla="*/ 886968 h 1042416"/>
              <a:gd name="connsiteX58" fmla="*/ 119090 w 3540203"/>
              <a:gd name="connsiteY58" fmla="*/ 877824 h 1042416"/>
              <a:gd name="connsiteX59" fmla="*/ 420842 w 3540203"/>
              <a:gd name="connsiteY59" fmla="*/ 868680 h 1042416"/>
              <a:gd name="connsiteX60" fmla="*/ 1170650 w 3540203"/>
              <a:gd name="connsiteY60" fmla="*/ 859536 h 1042416"/>
              <a:gd name="connsiteX61" fmla="*/ 1435826 w 3540203"/>
              <a:gd name="connsiteY61" fmla="*/ 877824 h 1042416"/>
              <a:gd name="connsiteX62" fmla="*/ 1591274 w 3540203"/>
              <a:gd name="connsiteY62" fmla="*/ 905256 h 1042416"/>
              <a:gd name="connsiteX63" fmla="*/ 1655282 w 3540203"/>
              <a:gd name="connsiteY63" fmla="*/ 914400 h 1042416"/>
              <a:gd name="connsiteX64" fmla="*/ 1792442 w 3540203"/>
              <a:gd name="connsiteY64" fmla="*/ 932688 h 1042416"/>
              <a:gd name="connsiteX65" fmla="*/ 1929602 w 3540203"/>
              <a:gd name="connsiteY65" fmla="*/ 950976 h 1042416"/>
              <a:gd name="connsiteX66" fmla="*/ 2057618 w 3540203"/>
              <a:gd name="connsiteY66" fmla="*/ 941832 h 1042416"/>
              <a:gd name="connsiteX67" fmla="*/ 2331938 w 3540203"/>
              <a:gd name="connsiteY67" fmla="*/ 950976 h 1042416"/>
              <a:gd name="connsiteX68" fmla="*/ 2386802 w 3540203"/>
              <a:gd name="connsiteY68" fmla="*/ 960120 h 1042416"/>
              <a:gd name="connsiteX69" fmla="*/ 2450810 w 3540203"/>
              <a:gd name="connsiteY69" fmla="*/ 969264 h 1042416"/>
              <a:gd name="connsiteX70" fmla="*/ 2542250 w 3540203"/>
              <a:gd name="connsiteY70" fmla="*/ 987552 h 1042416"/>
              <a:gd name="connsiteX71" fmla="*/ 2587970 w 3540203"/>
              <a:gd name="connsiteY71" fmla="*/ 1005840 h 1042416"/>
              <a:gd name="connsiteX72" fmla="*/ 2661122 w 3540203"/>
              <a:gd name="connsiteY72" fmla="*/ 1024128 h 1042416"/>
              <a:gd name="connsiteX73" fmla="*/ 2688554 w 3540203"/>
              <a:gd name="connsiteY73" fmla="*/ 1033272 h 1042416"/>
              <a:gd name="connsiteX74" fmla="*/ 2725130 w 3540203"/>
              <a:gd name="connsiteY74" fmla="*/ 1024128 h 1042416"/>
              <a:gd name="connsiteX75" fmla="*/ 2917154 w 3540203"/>
              <a:gd name="connsiteY75" fmla="*/ 1042416 h 1042416"/>
              <a:gd name="connsiteX76" fmla="*/ 2953730 w 3540203"/>
              <a:gd name="connsiteY76" fmla="*/ 1033272 h 1042416"/>
              <a:gd name="connsiteX77" fmla="*/ 3003641 w 3540203"/>
              <a:gd name="connsiteY77"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310346 w 3540203"/>
              <a:gd name="connsiteY10" fmla="*/ 292608 h 1042416"/>
              <a:gd name="connsiteX11" fmla="*/ 3328634 w 3540203"/>
              <a:gd name="connsiteY11" fmla="*/ 265176 h 1042416"/>
              <a:gd name="connsiteX12" fmla="*/ 3356066 w 3540203"/>
              <a:gd name="connsiteY12" fmla="*/ 228600 h 1042416"/>
              <a:gd name="connsiteX13" fmla="*/ 3383498 w 3540203"/>
              <a:gd name="connsiteY13" fmla="*/ 182880 h 1042416"/>
              <a:gd name="connsiteX14" fmla="*/ 3464016 w 3540203"/>
              <a:gd name="connsiteY14" fmla="*/ 113665 h 1042416"/>
              <a:gd name="connsiteX15" fmla="*/ 3319490 w 3540203"/>
              <a:gd name="connsiteY15" fmla="*/ 73152 h 1042416"/>
              <a:gd name="connsiteX16" fmla="*/ 3246338 w 3540203"/>
              <a:gd name="connsiteY16" fmla="*/ 27432 h 1042416"/>
              <a:gd name="connsiteX17" fmla="*/ 3182330 w 3540203"/>
              <a:gd name="connsiteY17" fmla="*/ 9144 h 1042416"/>
              <a:gd name="connsiteX18" fmla="*/ 3145754 w 3540203"/>
              <a:gd name="connsiteY18" fmla="*/ 0 h 1042416"/>
              <a:gd name="connsiteX19" fmla="*/ 2908010 w 3540203"/>
              <a:gd name="connsiteY19" fmla="*/ 27432 h 1042416"/>
              <a:gd name="connsiteX20" fmla="*/ 2862290 w 3540203"/>
              <a:gd name="connsiteY20" fmla="*/ 36576 h 1042416"/>
              <a:gd name="connsiteX21" fmla="*/ 2816570 w 3540203"/>
              <a:gd name="connsiteY21" fmla="*/ 45720 h 1042416"/>
              <a:gd name="connsiteX22" fmla="*/ 2597114 w 3540203"/>
              <a:gd name="connsiteY22" fmla="*/ 36576 h 1042416"/>
              <a:gd name="connsiteX23" fmla="*/ 2277074 w 3540203"/>
              <a:gd name="connsiteY23" fmla="*/ 27432 h 1042416"/>
              <a:gd name="connsiteX24" fmla="*/ 2121626 w 3540203"/>
              <a:gd name="connsiteY24" fmla="*/ 9144 h 1042416"/>
              <a:gd name="connsiteX25" fmla="*/ 1947890 w 3540203"/>
              <a:gd name="connsiteY25" fmla="*/ 18288 h 1042416"/>
              <a:gd name="connsiteX26" fmla="*/ 1234658 w 3540203"/>
              <a:gd name="connsiteY26" fmla="*/ 18288 h 1042416"/>
              <a:gd name="connsiteX27" fmla="*/ 1170650 w 3540203"/>
              <a:gd name="connsiteY27" fmla="*/ 36576 h 1042416"/>
              <a:gd name="connsiteX28" fmla="*/ 1115786 w 3540203"/>
              <a:gd name="connsiteY28" fmla="*/ 54864 h 1042416"/>
              <a:gd name="connsiteX29" fmla="*/ 1033490 w 3540203"/>
              <a:gd name="connsiteY29" fmla="*/ 82296 h 1042416"/>
              <a:gd name="connsiteX30" fmla="*/ 951194 w 3540203"/>
              <a:gd name="connsiteY30" fmla="*/ 118872 h 1042416"/>
              <a:gd name="connsiteX31" fmla="*/ 951194 w 3540203"/>
              <a:gd name="connsiteY31" fmla="*/ 118872 h 1042416"/>
              <a:gd name="connsiteX32" fmla="*/ 905474 w 3540203"/>
              <a:gd name="connsiteY32" fmla="*/ 146304 h 1042416"/>
              <a:gd name="connsiteX33" fmla="*/ 878042 w 3540203"/>
              <a:gd name="connsiteY33" fmla="*/ 155448 h 1042416"/>
              <a:gd name="connsiteX34" fmla="*/ 850610 w 3540203"/>
              <a:gd name="connsiteY34" fmla="*/ 173736 h 1042416"/>
              <a:gd name="connsiteX35" fmla="*/ 795746 w 3540203"/>
              <a:gd name="connsiteY35" fmla="*/ 192024 h 1042416"/>
              <a:gd name="connsiteX36" fmla="*/ 695162 w 3540203"/>
              <a:gd name="connsiteY36" fmla="*/ 246888 h 1042416"/>
              <a:gd name="connsiteX37" fmla="*/ 667730 w 3540203"/>
              <a:gd name="connsiteY37" fmla="*/ 256032 h 1042416"/>
              <a:gd name="connsiteX38" fmla="*/ 612866 w 3540203"/>
              <a:gd name="connsiteY38" fmla="*/ 292608 h 1042416"/>
              <a:gd name="connsiteX39" fmla="*/ 576290 w 3540203"/>
              <a:gd name="connsiteY39" fmla="*/ 320040 h 1042416"/>
              <a:gd name="connsiteX40" fmla="*/ 548858 w 3540203"/>
              <a:gd name="connsiteY40" fmla="*/ 329184 h 1042416"/>
              <a:gd name="connsiteX41" fmla="*/ 493994 w 3540203"/>
              <a:gd name="connsiteY41" fmla="*/ 365760 h 1042416"/>
              <a:gd name="connsiteX42" fmla="*/ 466562 w 3540203"/>
              <a:gd name="connsiteY42" fmla="*/ 384048 h 1042416"/>
              <a:gd name="connsiteX43" fmla="*/ 439130 w 3540203"/>
              <a:gd name="connsiteY43" fmla="*/ 411480 h 1042416"/>
              <a:gd name="connsiteX44" fmla="*/ 375122 w 3540203"/>
              <a:gd name="connsiteY44" fmla="*/ 448056 h 1042416"/>
              <a:gd name="connsiteX45" fmla="*/ 311114 w 3540203"/>
              <a:gd name="connsiteY45" fmla="*/ 484632 h 1042416"/>
              <a:gd name="connsiteX46" fmla="*/ 256250 w 3540203"/>
              <a:gd name="connsiteY46" fmla="*/ 557784 h 1042416"/>
              <a:gd name="connsiteX47" fmla="*/ 247106 w 3540203"/>
              <a:gd name="connsiteY47" fmla="*/ 585216 h 1042416"/>
              <a:gd name="connsiteX48" fmla="*/ 183098 w 3540203"/>
              <a:gd name="connsiteY48" fmla="*/ 685800 h 1042416"/>
              <a:gd name="connsiteX49" fmla="*/ 164810 w 3540203"/>
              <a:gd name="connsiteY49" fmla="*/ 713232 h 1042416"/>
              <a:gd name="connsiteX50" fmla="*/ 146522 w 3540203"/>
              <a:gd name="connsiteY50" fmla="*/ 740664 h 1042416"/>
              <a:gd name="connsiteX51" fmla="*/ 119090 w 3540203"/>
              <a:gd name="connsiteY51" fmla="*/ 749808 h 1042416"/>
              <a:gd name="connsiteX52" fmla="*/ 91658 w 3540203"/>
              <a:gd name="connsiteY52" fmla="*/ 777240 h 1042416"/>
              <a:gd name="connsiteX53" fmla="*/ 73370 w 3540203"/>
              <a:gd name="connsiteY53" fmla="*/ 804672 h 1042416"/>
              <a:gd name="connsiteX54" fmla="*/ 18506 w 3540203"/>
              <a:gd name="connsiteY54" fmla="*/ 841248 h 1042416"/>
              <a:gd name="connsiteX55" fmla="*/ 218 w 3540203"/>
              <a:gd name="connsiteY55" fmla="*/ 868680 h 1042416"/>
              <a:gd name="connsiteX56" fmla="*/ 27650 w 3540203"/>
              <a:gd name="connsiteY56" fmla="*/ 886968 h 1042416"/>
              <a:gd name="connsiteX57" fmla="*/ 119090 w 3540203"/>
              <a:gd name="connsiteY57" fmla="*/ 877824 h 1042416"/>
              <a:gd name="connsiteX58" fmla="*/ 420842 w 3540203"/>
              <a:gd name="connsiteY58" fmla="*/ 868680 h 1042416"/>
              <a:gd name="connsiteX59" fmla="*/ 1170650 w 3540203"/>
              <a:gd name="connsiteY59" fmla="*/ 859536 h 1042416"/>
              <a:gd name="connsiteX60" fmla="*/ 1435826 w 3540203"/>
              <a:gd name="connsiteY60" fmla="*/ 877824 h 1042416"/>
              <a:gd name="connsiteX61" fmla="*/ 1591274 w 3540203"/>
              <a:gd name="connsiteY61" fmla="*/ 905256 h 1042416"/>
              <a:gd name="connsiteX62" fmla="*/ 1655282 w 3540203"/>
              <a:gd name="connsiteY62" fmla="*/ 914400 h 1042416"/>
              <a:gd name="connsiteX63" fmla="*/ 1792442 w 3540203"/>
              <a:gd name="connsiteY63" fmla="*/ 932688 h 1042416"/>
              <a:gd name="connsiteX64" fmla="*/ 1929602 w 3540203"/>
              <a:gd name="connsiteY64" fmla="*/ 950976 h 1042416"/>
              <a:gd name="connsiteX65" fmla="*/ 2057618 w 3540203"/>
              <a:gd name="connsiteY65" fmla="*/ 941832 h 1042416"/>
              <a:gd name="connsiteX66" fmla="*/ 2331938 w 3540203"/>
              <a:gd name="connsiteY66" fmla="*/ 950976 h 1042416"/>
              <a:gd name="connsiteX67" fmla="*/ 2386802 w 3540203"/>
              <a:gd name="connsiteY67" fmla="*/ 960120 h 1042416"/>
              <a:gd name="connsiteX68" fmla="*/ 2450810 w 3540203"/>
              <a:gd name="connsiteY68" fmla="*/ 969264 h 1042416"/>
              <a:gd name="connsiteX69" fmla="*/ 2542250 w 3540203"/>
              <a:gd name="connsiteY69" fmla="*/ 987552 h 1042416"/>
              <a:gd name="connsiteX70" fmla="*/ 2587970 w 3540203"/>
              <a:gd name="connsiteY70" fmla="*/ 1005840 h 1042416"/>
              <a:gd name="connsiteX71" fmla="*/ 2661122 w 3540203"/>
              <a:gd name="connsiteY71" fmla="*/ 1024128 h 1042416"/>
              <a:gd name="connsiteX72" fmla="*/ 2688554 w 3540203"/>
              <a:gd name="connsiteY72" fmla="*/ 1033272 h 1042416"/>
              <a:gd name="connsiteX73" fmla="*/ 2725130 w 3540203"/>
              <a:gd name="connsiteY73" fmla="*/ 1024128 h 1042416"/>
              <a:gd name="connsiteX74" fmla="*/ 2917154 w 3540203"/>
              <a:gd name="connsiteY74" fmla="*/ 1042416 h 1042416"/>
              <a:gd name="connsiteX75" fmla="*/ 2953730 w 3540203"/>
              <a:gd name="connsiteY75" fmla="*/ 1033272 h 1042416"/>
              <a:gd name="connsiteX76" fmla="*/ 3003641 w 3540203"/>
              <a:gd name="connsiteY76"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310346 w 3540203"/>
              <a:gd name="connsiteY10" fmla="*/ 292608 h 1042416"/>
              <a:gd name="connsiteX11" fmla="*/ 3328634 w 3540203"/>
              <a:gd name="connsiteY11" fmla="*/ 265176 h 1042416"/>
              <a:gd name="connsiteX12" fmla="*/ 3356066 w 3540203"/>
              <a:gd name="connsiteY12" fmla="*/ 228600 h 1042416"/>
              <a:gd name="connsiteX13" fmla="*/ 3464016 w 3540203"/>
              <a:gd name="connsiteY13" fmla="*/ 113665 h 1042416"/>
              <a:gd name="connsiteX14" fmla="*/ 3319490 w 3540203"/>
              <a:gd name="connsiteY14" fmla="*/ 73152 h 1042416"/>
              <a:gd name="connsiteX15" fmla="*/ 3246338 w 3540203"/>
              <a:gd name="connsiteY15" fmla="*/ 27432 h 1042416"/>
              <a:gd name="connsiteX16" fmla="*/ 3182330 w 3540203"/>
              <a:gd name="connsiteY16" fmla="*/ 9144 h 1042416"/>
              <a:gd name="connsiteX17" fmla="*/ 3145754 w 3540203"/>
              <a:gd name="connsiteY17" fmla="*/ 0 h 1042416"/>
              <a:gd name="connsiteX18" fmla="*/ 2908010 w 3540203"/>
              <a:gd name="connsiteY18" fmla="*/ 27432 h 1042416"/>
              <a:gd name="connsiteX19" fmla="*/ 2862290 w 3540203"/>
              <a:gd name="connsiteY19" fmla="*/ 36576 h 1042416"/>
              <a:gd name="connsiteX20" fmla="*/ 2816570 w 3540203"/>
              <a:gd name="connsiteY20" fmla="*/ 45720 h 1042416"/>
              <a:gd name="connsiteX21" fmla="*/ 2597114 w 3540203"/>
              <a:gd name="connsiteY21" fmla="*/ 36576 h 1042416"/>
              <a:gd name="connsiteX22" fmla="*/ 2277074 w 3540203"/>
              <a:gd name="connsiteY22" fmla="*/ 27432 h 1042416"/>
              <a:gd name="connsiteX23" fmla="*/ 2121626 w 3540203"/>
              <a:gd name="connsiteY23" fmla="*/ 9144 h 1042416"/>
              <a:gd name="connsiteX24" fmla="*/ 1947890 w 3540203"/>
              <a:gd name="connsiteY24" fmla="*/ 18288 h 1042416"/>
              <a:gd name="connsiteX25" fmla="*/ 1234658 w 3540203"/>
              <a:gd name="connsiteY25" fmla="*/ 18288 h 1042416"/>
              <a:gd name="connsiteX26" fmla="*/ 1170650 w 3540203"/>
              <a:gd name="connsiteY26" fmla="*/ 36576 h 1042416"/>
              <a:gd name="connsiteX27" fmla="*/ 1115786 w 3540203"/>
              <a:gd name="connsiteY27" fmla="*/ 54864 h 1042416"/>
              <a:gd name="connsiteX28" fmla="*/ 1033490 w 3540203"/>
              <a:gd name="connsiteY28" fmla="*/ 82296 h 1042416"/>
              <a:gd name="connsiteX29" fmla="*/ 951194 w 3540203"/>
              <a:gd name="connsiteY29" fmla="*/ 118872 h 1042416"/>
              <a:gd name="connsiteX30" fmla="*/ 951194 w 3540203"/>
              <a:gd name="connsiteY30" fmla="*/ 118872 h 1042416"/>
              <a:gd name="connsiteX31" fmla="*/ 905474 w 3540203"/>
              <a:gd name="connsiteY31" fmla="*/ 146304 h 1042416"/>
              <a:gd name="connsiteX32" fmla="*/ 878042 w 3540203"/>
              <a:gd name="connsiteY32" fmla="*/ 155448 h 1042416"/>
              <a:gd name="connsiteX33" fmla="*/ 850610 w 3540203"/>
              <a:gd name="connsiteY33" fmla="*/ 173736 h 1042416"/>
              <a:gd name="connsiteX34" fmla="*/ 795746 w 3540203"/>
              <a:gd name="connsiteY34" fmla="*/ 192024 h 1042416"/>
              <a:gd name="connsiteX35" fmla="*/ 695162 w 3540203"/>
              <a:gd name="connsiteY35" fmla="*/ 246888 h 1042416"/>
              <a:gd name="connsiteX36" fmla="*/ 667730 w 3540203"/>
              <a:gd name="connsiteY36" fmla="*/ 256032 h 1042416"/>
              <a:gd name="connsiteX37" fmla="*/ 612866 w 3540203"/>
              <a:gd name="connsiteY37" fmla="*/ 292608 h 1042416"/>
              <a:gd name="connsiteX38" fmla="*/ 576290 w 3540203"/>
              <a:gd name="connsiteY38" fmla="*/ 320040 h 1042416"/>
              <a:gd name="connsiteX39" fmla="*/ 548858 w 3540203"/>
              <a:gd name="connsiteY39" fmla="*/ 329184 h 1042416"/>
              <a:gd name="connsiteX40" fmla="*/ 493994 w 3540203"/>
              <a:gd name="connsiteY40" fmla="*/ 365760 h 1042416"/>
              <a:gd name="connsiteX41" fmla="*/ 466562 w 3540203"/>
              <a:gd name="connsiteY41" fmla="*/ 384048 h 1042416"/>
              <a:gd name="connsiteX42" fmla="*/ 439130 w 3540203"/>
              <a:gd name="connsiteY42" fmla="*/ 411480 h 1042416"/>
              <a:gd name="connsiteX43" fmla="*/ 375122 w 3540203"/>
              <a:gd name="connsiteY43" fmla="*/ 448056 h 1042416"/>
              <a:gd name="connsiteX44" fmla="*/ 311114 w 3540203"/>
              <a:gd name="connsiteY44" fmla="*/ 484632 h 1042416"/>
              <a:gd name="connsiteX45" fmla="*/ 256250 w 3540203"/>
              <a:gd name="connsiteY45" fmla="*/ 557784 h 1042416"/>
              <a:gd name="connsiteX46" fmla="*/ 247106 w 3540203"/>
              <a:gd name="connsiteY46" fmla="*/ 585216 h 1042416"/>
              <a:gd name="connsiteX47" fmla="*/ 183098 w 3540203"/>
              <a:gd name="connsiteY47" fmla="*/ 685800 h 1042416"/>
              <a:gd name="connsiteX48" fmla="*/ 164810 w 3540203"/>
              <a:gd name="connsiteY48" fmla="*/ 713232 h 1042416"/>
              <a:gd name="connsiteX49" fmla="*/ 146522 w 3540203"/>
              <a:gd name="connsiteY49" fmla="*/ 740664 h 1042416"/>
              <a:gd name="connsiteX50" fmla="*/ 119090 w 3540203"/>
              <a:gd name="connsiteY50" fmla="*/ 749808 h 1042416"/>
              <a:gd name="connsiteX51" fmla="*/ 91658 w 3540203"/>
              <a:gd name="connsiteY51" fmla="*/ 777240 h 1042416"/>
              <a:gd name="connsiteX52" fmla="*/ 73370 w 3540203"/>
              <a:gd name="connsiteY52" fmla="*/ 804672 h 1042416"/>
              <a:gd name="connsiteX53" fmla="*/ 18506 w 3540203"/>
              <a:gd name="connsiteY53" fmla="*/ 841248 h 1042416"/>
              <a:gd name="connsiteX54" fmla="*/ 218 w 3540203"/>
              <a:gd name="connsiteY54" fmla="*/ 868680 h 1042416"/>
              <a:gd name="connsiteX55" fmla="*/ 27650 w 3540203"/>
              <a:gd name="connsiteY55" fmla="*/ 886968 h 1042416"/>
              <a:gd name="connsiteX56" fmla="*/ 119090 w 3540203"/>
              <a:gd name="connsiteY56" fmla="*/ 877824 h 1042416"/>
              <a:gd name="connsiteX57" fmla="*/ 420842 w 3540203"/>
              <a:gd name="connsiteY57" fmla="*/ 868680 h 1042416"/>
              <a:gd name="connsiteX58" fmla="*/ 1170650 w 3540203"/>
              <a:gd name="connsiteY58" fmla="*/ 859536 h 1042416"/>
              <a:gd name="connsiteX59" fmla="*/ 1435826 w 3540203"/>
              <a:gd name="connsiteY59" fmla="*/ 877824 h 1042416"/>
              <a:gd name="connsiteX60" fmla="*/ 1591274 w 3540203"/>
              <a:gd name="connsiteY60" fmla="*/ 905256 h 1042416"/>
              <a:gd name="connsiteX61" fmla="*/ 1655282 w 3540203"/>
              <a:gd name="connsiteY61" fmla="*/ 914400 h 1042416"/>
              <a:gd name="connsiteX62" fmla="*/ 1792442 w 3540203"/>
              <a:gd name="connsiteY62" fmla="*/ 932688 h 1042416"/>
              <a:gd name="connsiteX63" fmla="*/ 1929602 w 3540203"/>
              <a:gd name="connsiteY63" fmla="*/ 950976 h 1042416"/>
              <a:gd name="connsiteX64" fmla="*/ 2057618 w 3540203"/>
              <a:gd name="connsiteY64" fmla="*/ 941832 h 1042416"/>
              <a:gd name="connsiteX65" fmla="*/ 2331938 w 3540203"/>
              <a:gd name="connsiteY65" fmla="*/ 950976 h 1042416"/>
              <a:gd name="connsiteX66" fmla="*/ 2386802 w 3540203"/>
              <a:gd name="connsiteY66" fmla="*/ 960120 h 1042416"/>
              <a:gd name="connsiteX67" fmla="*/ 2450810 w 3540203"/>
              <a:gd name="connsiteY67" fmla="*/ 969264 h 1042416"/>
              <a:gd name="connsiteX68" fmla="*/ 2542250 w 3540203"/>
              <a:gd name="connsiteY68" fmla="*/ 987552 h 1042416"/>
              <a:gd name="connsiteX69" fmla="*/ 2587970 w 3540203"/>
              <a:gd name="connsiteY69" fmla="*/ 1005840 h 1042416"/>
              <a:gd name="connsiteX70" fmla="*/ 2661122 w 3540203"/>
              <a:gd name="connsiteY70" fmla="*/ 1024128 h 1042416"/>
              <a:gd name="connsiteX71" fmla="*/ 2688554 w 3540203"/>
              <a:gd name="connsiteY71" fmla="*/ 1033272 h 1042416"/>
              <a:gd name="connsiteX72" fmla="*/ 2725130 w 3540203"/>
              <a:gd name="connsiteY72" fmla="*/ 1024128 h 1042416"/>
              <a:gd name="connsiteX73" fmla="*/ 2917154 w 3540203"/>
              <a:gd name="connsiteY73" fmla="*/ 1042416 h 1042416"/>
              <a:gd name="connsiteX74" fmla="*/ 2953730 w 3540203"/>
              <a:gd name="connsiteY74" fmla="*/ 1033272 h 1042416"/>
              <a:gd name="connsiteX75" fmla="*/ 3003641 w 3540203"/>
              <a:gd name="connsiteY75"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310346 w 3540203"/>
              <a:gd name="connsiteY10" fmla="*/ 292608 h 1042416"/>
              <a:gd name="connsiteX11" fmla="*/ 3328634 w 3540203"/>
              <a:gd name="connsiteY11" fmla="*/ 265176 h 1042416"/>
              <a:gd name="connsiteX12" fmla="*/ 3464016 w 3540203"/>
              <a:gd name="connsiteY12" fmla="*/ 113665 h 1042416"/>
              <a:gd name="connsiteX13" fmla="*/ 3319490 w 3540203"/>
              <a:gd name="connsiteY13" fmla="*/ 73152 h 1042416"/>
              <a:gd name="connsiteX14" fmla="*/ 3246338 w 3540203"/>
              <a:gd name="connsiteY14" fmla="*/ 27432 h 1042416"/>
              <a:gd name="connsiteX15" fmla="*/ 3182330 w 3540203"/>
              <a:gd name="connsiteY15" fmla="*/ 9144 h 1042416"/>
              <a:gd name="connsiteX16" fmla="*/ 3145754 w 3540203"/>
              <a:gd name="connsiteY16" fmla="*/ 0 h 1042416"/>
              <a:gd name="connsiteX17" fmla="*/ 2908010 w 3540203"/>
              <a:gd name="connsiteY17" fmla="*/ 27432 h 1042416"/>
              <a:gd name="connsiteX18" fmla="*/ 2862290 w 3540203"/>
              <a:gd name="connsiteY18" fmla="*/ 36576 h 1042416"/>
              <a:gd name="connsiteX19" fmla="*/ 2816570 w 3540203"/>
              <a:gd name="connsiteY19" fmla="*/ 45720 h 1042416"/>
              <a:gd name="connsiteX20" fmla="*/ 2597114 w 3540203"/>
              <a:gd name="connsiteY20" fmla="*/ 36576 h 1042416"/>
              <a:gd name="connsiteX21" fmla="*/ 2277074 w 3540203"/>
              <a:gd name="connsiteY21" fmla="*/ 27432 h 1042416"/>
              <a:gd name="connsiteX22" fmla="*/ 2121626 w 3540203"/>
              <a:gd name="connsiteY22" fmla="*/ 9144 h 1042416"/>
              <a:gd name="connsiteX23" fmla="*/ 1947890 w 3540203"/>
              <a:gd name="connsiteY23" fmla="*/ 18288 h 1042416"/>
              <a:gd name="connsiteX24" fmla="*/ 1234658 w 3540203"/>
              <a:gd name="connsiteY24" fmla="*/ 18288 h 1042416"/>
              <a:gd name="connsiteX25" fmla="*/ 1170650 w 3540203"/>
              <a:gd name="connsiteY25" fmla="*/ 36576 h 1042416"/>
              <a:gd name="connsiteX26" fmla="*/ 1115786 w 3540203"/>
              <a:gd name="connsiteY26" fmla="*/ 54864 h 1042416"/>
              <a:gd name="connsiteX27" fmla="*/ 1033490 w 3540203"/>
              <a:gd name="connsiteY27" fmla="*/ 82296 h 1042416"/>
              <a:gd name="connsiteX28" fmla="*/ 951194 w 3540203"/>
              <a:gd name="connsiteY28" fmla="*/ 118872 h 1042416"/>
              <a:gd name="connsiteX29" fmla="*/ 951194 w 3540203"/>
              <a:gd name="connsiteY29" fmla="*/ 118872 h 1042416"/>
              <a:gd name="connsiteX30" fmla="*/ 905474 w 3540203"/>
              <a:gd name="connsiteY30" fmla="*/ 146304 h 1042416"/>
              <a:gd name="connsiteX31" fmla="*/ 878042 w 3540203"/>
              <a:gd name="connsiteY31" fmla="*/ 155448 h 1042416"/>
              <a:gd name="connsiteX32" fmla="*/ 850610 w 3540203"/>
              <a:gd name="connsiteY32" fmla="*/ 173736 h 1042416"/>
              <a:gd name="connsiteX33" fmla="*/ 795746 w 3540203"/>
              <a:gd name="connsiteY33" fmla="*/ 192024 h 1042416"/>
              <a:gd name="connsiteX34" fmla="*/ 695162 w 3540203"/>
              <a:gd name="connsiteY34" fmla="*/ 246888 h 1042416"/>
              <a:gd name="connsiteX35" fmla="*/ 667730 w 3540203"/>
              <a:gd name="connsiteY35" fmla="*/ 256032 h 1042416"/>
              <a:gd name="connsiteX36" fmla="*/ 612866 w 3540203"/>
              <a:gd name="connsiteY36" fmla="*/ 292608 h 1042416"/>
              <a:gd name="connsiteX37" fmla="*/ 576290 w 3540203"/>
              <a:gd name="connsiteY37" fmla="*/ 320040 h 1042416"/>
              <a:gd name="connsiteX38" fmla="*/ 548858 w 3540203"/>
              <a:gd name="connsiteY38" fmla="*/ 329184 h 1042416"/>
              <a:gd name="connsiteX39" fmla="*/ 493994 w 3540203"/>
              <a:gd name="connsiteY39" fmla="*/ 365760 h 1042416"/>
              <a:gd name="connsiteX40" fmla="*/ 466562 w 3540203"/>
              <a:gd name="connsiteY40" fmla="*/ 384048 h 1042416"/>
              <a:gd name="connsiteX41" fmla="*/ 439130 w 3540203"/>
              <a:gd name="connsiteY41" fmla="*/ 411480 h 1042416"/>
              <a:gd name="connsiteX42" fmla="*/ 375122 w 3540203"/>
              <a:gd name="connsiteY42" fmla="*/ 448056 h 1042416"/>
              <a:gd name="connsiteX43" fmla="*/ 311114 w 3540203"/>
              <a:gd name="connsiteY43" fmla="*/ 484632 h 1042416"/>
              <a:gd name="connsiteX44" fmla="*/ 256250 w 3540203"/>
              <a:gd name="connsiteY44" fmla="*/ 557784 h 1042416"/>
              <a:gd name="connsiteX45" fmla="*/ 247106 w 3540203"/>
              <a:gd name="connsiteY45" fmla="*/ 585216 h 1042416"/>
              <a:gd name="connsiteX46" fmla="*/ 183098 w 3540203"/>
              <a:gd name="connsiteY46" fmla="*/ 685800 h 1042416"/>
              <a:gd name="connsiteX47" fmla="*/ 164810 w 3540203"/>
              <a:gd name="connsiteY47" fmla="*/ 713232 h 1042416"/>
              <a:gd name="connsiteX48" fmla="*/ 146522 w 3540203"/>
              <a:gd name="connsiteY48" fmla="*/ 740664 h 1042416"/>
              <a:gd name="connsiteX49" fmla="*/ 119090 w 3540203"/>
              <a:gd name="connsiteY49" fmla="*/ 749808 h 1042416"/>
              <a:gd name="connsiteX50" fmla="*/ 91658 w 3540203"/>
              <a:gd name="connsiteY50" fmla="*/ 777240 h 1042416"/>
              <a:gd name="connsiteX51" fmla="*/ 73370 w 3540203"/>
              <a:gd name="connsiteY51" fmla="*/ 804672 h 1042416"/>
              <a:gd name="connsiteX52" fmla="*/ 18506 w 3540203"/>
              <a:gd name="connsiteY52" fmla="*/ 841248 h 1042416"/>
              <a:gd name="connsiteX53" fmla="*/ 218 w 3540203"/>
              <a:gd name="connsiteY53" fmla="*/ 868680 h 1042416"/>
              <a:gd name="connsiteX54" fmla="*/ 27650 w 3540203"/>
              <a:gd name="connsiteY54" fmla="*/ 886968 h 1042416"/>
              <a:gd name="connsiteX55" fmla="*/ 119090 w 3540203"/>
              <a:gd name="connsiteY55" fmla="*/ 877824 h 1042416"/>
              <a:gd name="connsiteX56" fmla="*/ 420842 w 3540203"/>
              <a:gd name="connsiteY56" fmla="*/ 868680 h 1042416"/>
              <a:gd name="connsiteX57" fmla="*/ 1170650 w 3540203"/>
              <a:gd name="connsiteY57" fmla="*/ 859536 h 1042416"/>
              <a:gd name="connsiteX58" fmla="*/ 1435826 w 3540203"/>
              <a:gd name="connsiteY58" fmla="*/ 877824 h 1042416"/>
              <a:gd name="connsiteX59" fmla="*/ 1591274 w 3540203"/>
              <a:gd name="connsiteY59" fmla="*/ 905256 h 1042416"/>
              <a:gd name="connsiteX60" fmla="*/ 1655282 w 3540203"/>
              <a:gd name="connsiteY60" fmla="*/ 914400 h 1042416"/>
              <a:gd name="connsiteX61" fmla="*/ 1792442 w 3540203"/>
              <a:gd name="connsiteY61" fmla="*/ 932688 h 1042416"/>
              <a:gd name="connsiteX62" fmla="*/ 1929602 w 3540203"/>
              <a:gd name="connsiteY62" fmla="*/ 950976 h 1042416"/>
              <a:gd name="connsiteX63" fmla="*/ 2057618 w 3540203"/>
              <a:gd name="connsiteY63" fmla="*/ 941832 h 1042416"/>
              <a:gd name="connsiteX64" fmla="*/ 2331938 w 3540203"/>
              <a:gd name="connsiteY64" fmla="*/ 950976 h 1042416"/>
              <a:gd name="connsiteX65" fmla="*/ 2386802 w 3540203"/>
              <a:gd name="connsiteY65" fmla="*/ 960120 h 1042416"/>
              <a:gd name="connsiteX66" fmla="*/ 2450810 w 3540203"/>
              <a:gd name="connsiteY66" fmla="*/ 969264 h 1042416"/>
              <a:gd name="connsiteX67" fmla="*/ 2542250 w 3540203"/>
              <a:gd name="connsiteY67" fmla="*/ 987552 h 1042416"/>
              <a:gd name="connsiteX68" fmla="*/ 2587970 w 3540203"/>
              <a:gd name="connsiteY68" fmla="*/ 1005840 h 1042416"/>
              <a:gd name="connsiteX69" fmla="*/ 2661122 w 3540203"/>
              <a:gd name="connsiteY69" fmla="*/ 1024128 h 1042416"/>
              <a:gd name="connsiteX70" fmla="*/ 2688554 w 3540203"/>
              <a:gd name="connsiteY70" fmla="*/ 1033272 h 1042416"/>
              <a:gd name="connsiteX71" fmla="*/ 2725130 w 3540203"/>
              <a:gd name="connsiteY71" fmla="*/ 1024128 h 1042416"/>
              <a:gd name="connsiteX72" fmla="*/ 2917154 w 3540203"/>
              <a:gd name="connsiteY72" fmla="*/ 1042416 h 1042416"/>
              <a:gd name="connsiteX73" fmla="*/ 2953730 w 3540203"/>
              <a:gd name="connsiteY73" fmla="*/ 1033272 h 1042416"/>
              <a:gd name="connsiteX74" fmla="*/ 3003641 w 3540203"/>
              <a:gd name="connsiteY74"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310346 w 3540203"/>
              <a:gd name="connsiteY10" fmla="*/ 292608 h 1042416"/>
              <a:gd name="connsiteX11" fmla="*/ 3464016 w 3540203"/>
              <a:gd name="connsiteY11" fmla="*/ 113665 h 1042416"/>
              <a:gd name="connsiteX12" fmla="*/ 3319490 w 3540203"/>
              <a:gd name="connsiteY12" fmla="*/ 73152 h 1042416"/>
              <a:gd name="connsiteX13" fmla="*/ 3246338 w 3540203"/>
              <a:gd name="connsiteY13" fmla="*/ 27432 h 1042416"/>
              <a:gd name="connsiteX14" fmla="*/ 3182330 w 3540203"/>
              <a:gd name="connsiteY14" fmla="*/ 9144 h 1042416"/>
              <a:gd name="connsiteX15" fmla="*/ 3145754 w 3540203"/>
              <a:gd name="connsiteY15" fmla="*/ 0 h 1042416"/>
              <a:gd name="connsiteX16" fmla="*/ 2908010 w 3540203"/>
              <a:gd name="connsiteY16" fmla="*/ 27432 h 1042416"/>
              <a:gd name="connsiteX17" fmla="*/ 2862290 w 3540203"/>
              <a:gd name="connsiteY17" fmla="*/ 36576 h 1042416"/>
              <a:gd name="connsiteX18" fmla="*/ 2816570 w 3540203"/>
              <a:gd name="connsiteY18" fmla="*/ 45720 h 1042416"/>
              <a:gd name="connsiteX19" fmla="*/ 2597114 w 3540203"/>
              <a:gd name="connsiteY19" fmla="*/ 36576 h 1042416"/>
              <a:gd name="connsiteX20" fmla="*/ 2277074 w 3540203"/>
              <a:gd name="connsiteY20" fmla="*/ 27432 h 1042416"/>
              <a:gd name="connsiteX21" fmla="*/ 2121626 w 3540203"/>
              <a:gd name="connsiteY21" fmla="*/ 9144 h 1042416"/>
              <a:gd name="connsiteX22" fmla="*/ 1947890 w 3540203"/>
              <a:gd name="connsiteY22" fmla="*/ 18288 h 1042416"/>
              <a:gd name="connsiteX23" fmla="*/ 1234658 w 3540203"/>
              <a:gd name="connsiteY23" fmla="*/ 18288 h 1042416"/>
              <a:gd name="connsiteX24" fmla="*/ 1170650 w 3540203"/>
              <a:gd name="connsiteY24" fmla="*/ 36576 h 1042416"/>
              <a:gd name="connsiteX25" fmla="*/ 1115786 w 3540203"/>
              <a:gd name="connsiteY25" fmla="*/ 54864 h 1042416"/>
              <a:gd name="connsiteX26" fmla="*/ 1033490 w 3540203"/>
              <a:gd name="connsiteY26" fmla="*/ 82296 h 1042416"/>
              <a:gd name="connsiteX27" fmla="*/ 951194 w 3540203"/>
              <a:gd name="connsiteY27" fmla="*/ 118872 h 1042416"/>
              <a:gd name="connsiteX28" fmla="*/ 951194 w 3540203"/>
              <a:gd name="connsiteY28" fmla="*/ 118872 h 1042416"/>
              <a:gd name="connsiteX29" fmla="*/ 905474 w 3540203"/>
              <a:gd name="connsiteY29" fmla="*/ 146304 h 1042416"/>
              <a:gd name="connsiteX30" fmla="*/ 878042 w 3540203"/>
              <a:gd name="connsiteY30" fmla="*/ 155448 h 1042416"/>
              <a:gd name="connsiteX31" fmla="*/ 850610 w 3540203"/>
              <a:gd name="connsiteY31" fmla="*/ 173736 h 1042416"/>
              <a:gd name="connsiteX32" fmla="*/ 795746 w 3540203"/>
              <a:gd name="connsiteY32" fmla="*/ 192024 h 1042416"/>
              <a:gd name="connsiteX33" fmla="*/ 695162 w 3540203"/>
              <a:gd name="connsiteY33" fmla="*/ 246888 h 1042416"/>
              <a:gd name="connsiteX34" fmla="*/ 667730 w 3540203"/>
              <a:gd name="connsiteY34" fmla="*/ 256032 h 1042416"/>
              <a:gd name="connsiteX35" fmla="*/ 612866 w 3540203"/>
              <a:gd name="connsiteY35" fmla="*/ 292608 h 1042416"/>
              <a:gd name="connsiteX36" fmla="*/ 576290 w 3540203"/>
              <a:gd name="connsiteY36" fmla="*/ 320040 h 1042416"/>
              <a:gd name="connsiteX37" fmla="*/ 548858 w 3540203"/>
              <a:gd name="connsiteY37" fmla="*/ 329184 h 1042416"/>
              <a:gd name="connsiteX38" fmla="*/ 493994 w 3540203"/>
              <a:gd name="connsiteY38" fmla="*/ 365760 h 1042416"/>
              <a:gd name="connsiteX39" fmla="*/ 466562 w 3540203"/>
              <a:gd name="connsiteY39" fmla="*/ 384048 h 1042416"/>
              <a:gd name="connsiteX40" fmla="*/ 439130 w 3540203"/>
              <a:gd name="connsiteY40" fmla="*/ 411480 h 1042416"/>
              <a:gd name="connsiteX41" fmla="*/ 375122 w 3540203"/>
              <a:gd name="connsiteY41" fmla="*/ 448056 h 1042416"/>
              <a:gd name="connsiteX42" fmla="*/ 311114 w 3540203"/>
              <a:gd name="connsiteY42" fmla="*/ 484632 h 1042416"/>
              <a:gd name="connsiteX43" fmla="*/ 256250 w 3540203"/>
              <a:gd name="connsiteY43" fmla="*/ 557784 h 1042416"/>
              <a:gd name="connsiteX44" fmla="*/ 247106 w 3540203"/>
              <a:gd name="connsiteY44" fmla="*/ 585216 h 1042416"/>
              <a:gd name="connsiteX45" fmla="*/ 183098 w 3540203"/>
              <a:gd name="connsiteY45" fmla="*/ 685800 h 1042416"/>
              <a:gd name="connsiteX46" fmla="*/ 164810 w 3540203"/>
              <a:gd name="connsiteY46" fmla="*/ 713232 h 1042416"/>
              <a:gd name="connsiteX47" fmla="*/ 146522 w 3540203"/>
              <a:gd name="connsiteY47" fmla="*/ 740664 h 1042416"/>
              <a:gd name="connsiteX48" fmla="*/ 119090 w 3540203"/>
              <a:gd name="connsiteY48" fmla="*/ 749808 h 1042416"/>
              <a:gd name="connsiteX49" fmla="*/ 91658 w 3540203"/>
              <a:gd name="connsiteY49" fmla="*/ 777240 h 1042416"/>
              <a:gd name="connsiteX50" fmla="*/ 73370 w 3540203"/>
              <a:gd name="connsiteY50" fmla="*/ 804672 h 1042416"/>
              <a:gd name="connsiteX51" fmla="*/ 18506 w 3540203"/>
              <a:gd name="connsiteY51" fmla="*/ 841248 h 1042416"/>
              <a:gd name="connsiteX52" fmla="*/ 218 w 3540203"/>
              <a:gd name="connsiteY52" fmla="*/ 868680 h 1042416"/>
              <a:gd name="connsiteX53" fmla="*/ 27650 w 3540203"/>
              <a:gd name="connsiteY53" fmla="*/ 886968 h 1042416"/>
              <a:gd name="connsiteX54" fmla="*/ 119090 w 3540203"/>
              <a:gd name="connsiteY54" fmla="*/ 877824 h 1042416"/>
              <a:gd name="connsiteX55" fmla="*/ 420842 w 3540203"/>
              <a:gd name="connsiteY55" fmla="*/ 868680 h 1042416"/>
              <a:gd name="connsiteX56" fmla="*/ 1170650 w 3540203"/>
              <a:gd name="connsiteY56" fmla="*/ 859536 h 1042416"/>
              <a:gd name="connsiteX57" fmla="*/ 1435826 w 3540203"/>
              <a:gd name="connsiteY57" fmla="*/ 877824 h 1042416"/>
              <a:gd name="connsiteX58" fmla="*/ 1591274 w 3540203"/>
              <a:gd name="connsiteY58" fmla="*/ 905256 h 1042416"/>
              <a:gd name="connsiteX59" fmla="*/ 1655282 w 3540203"/>
              <a:gd name="connsiteY59" fmla="*/ 914400 h 1042416"/>
              <a:gd name="connsiteX60" fmla="*/ 1792442 w 3540203"/>
              <a:gd name="connsiteY60" fmla="*/ 932688 h 1042416"/>
              <a:gd name="connsiteX61" fmla="*/ 1929602 w 3540203"/>
              <a:gd name="connsiteY61" fmla="*/ 950976 h 1042416"/>
              <a:gd name="connsiteX62" fmla="*/ 2057618 w 3540203"/>
              <a:gd name="connsiteY62" fmla="*/ 941832 h 1042416"/>
              <a:gd name="connsiteX63" fmla="*/ 2331938 w 3540203"/>
              <a:gd name="connsiteY63" fmla="*/ 950976 h 1042416"/>
              <a:gd name="connsiteX64" fmla="*/ 2386802 w 3540203"/>
              <a:gd name="connsiteY64" fmla="*/ 960120 h 1042416"/>
              <a:gd name="connsiteX65" fmla="*/ 2450810 w 3540203"/>
              <a:gd name="connsiteY65" fmla="*/ 969264 h 1042416"/>
              <a:gd name="connsiteX66" fmla="*/ 2542250 w 3540203"/>
              <a:gd name="connsiteY66" fmla="*/ 987552 h 1042416"/>
              <a:gd name="connsiteX67" fmla="*/ 2587970 w 3540203"/>
              <a:gd name="connsiteY67" fmla="*/ 1005840 h 1042416"/>
              <a:gd name="connsiteX68" fmla="*/ 2661122 w 3540203"/>
              <a:gd name="connsiteY68" fmla="*/ 1024128 h 1042416"/>
              <a:gd name="connsiteX69" fmla="*/ 2688554 w 3540203"/>
              <a:gd name="connsiteY69" fmla="*/ 1033272 h 1042416"/>
              <a:gd name="connsiteX70" fmla="*/ 2725130 w 3540203"/>
              <a:gd name="connsiteY70" fmla="*/ 1024128 h 1042416"/>
              <a:gd name="connsiteX71" fmla="*/ 2917154 w 3540203"/>
              <a:gd name="connsiteY71" fmla="*/ 1042416 h 1042416"/>
              <a:gd name="connsiteX72" fmla="*/ 2953730 w 3540203"/>
              <a:gd name="connsiteY72" fmla="*/ 1033272 h 1042416"/>
              <a:gd name="connsiteX73" fmla="*/ 3003641 w 3540203"/>
              <a:gd name="connsiteY73"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246338 w 3540203"/>
              <a:gd name="connsiteY9" fmla="*/ 384048 h 1042416"/>
              <a:gd name="connsiteX10" fmla="*/ 3464016 w 3540203"/>
              <a:gd name="connsiteY10" fmla="*/ 113665 h 1042416"/>
              <a:gd name="connsiteX11" fmla="*/ 3319490 w 3540203"/>
              <a:gd name="connsiteY11" fmla="*/ 73152 h 1042416"/>
              <a:gd name="connsiteX12" fmla="*/ 3246338 w 3540203"/>
              <a:gd name="connsiteY12" fmla="*/ 27432 h 1042416"/>
              <a:gd name="connsiteX13" fmla="*/ 3182330 w 3540203"/>
              <a:gd name="connsiteY13" fmla="*/ 9144 h 1042416"/>
              <a:gd name="connsiteX14" fmla="*/ 3145754 w 3540203"/>
              <a:gd name="connsiteY14" fmla="*/ 0 h 1042416"/>
              <a:gd name="connsiteX15" fmla="*/ 2908010 w 3540203"/>
              <a:gd name="connsiteY15" fmla="*/ 27432 h 1042416"/>
              <a:gd name="connsiteX16" fmla="*/ 2862290 w 3540203"/>
              <a:gd name="connsiteY16" fmla="*/ 36576 h 1042416"/>
              <a:gd name="connsiteX17" fmla="*/ 2816570 w 3540203"/>
              <a:gd name="connsiteY17" fmla="*/ 45720 h 1042416"/>
              <a:gd name="connsiteX18" fmla="*/ 2597114 w 3540203"/>
              <a:gd name="connsiteY18" fmla="*/ 36576 h 1042416"/>
              <a:gd name="connsiteX19" fmla="*/ 2277074 w 3540203"/>
              <a:gd name="connsiteY19" fmla="*/ 27432 h 1042416"/>
              <a:gd name="connsiteX20" fmla="*/ 2121626 w 3540203"/>
              <a:gd name="connsiteY20" fmla="*/ 9144 h 1042416"/>
              <a:gd name="connsiteX21" fmla="*/ 1947890 w 3540203"/>
              <a:gd name="connsiteY21" fmla="*/ 18288 h 1042416"/>
              <a:gd name="connsiteX22" fmla="*/ 1234658 w 3540203"/>
              <a:gd name="connsiteY22" fmla="*/ 18288 h 1042416"/>
              <a:gd name="connsiteX23" fmla="*/ 1170650 w 3540203"/>
              <a:gd name="connsiteY23" fmla="*/ 36576 h 1042416"/>
              <a:gd name="connsiteX24" fmla="*/ 1115786 w 3540203"/>
              <a:gd name="connsiteY24" fmla="*/ 54864 h 1042416"/>
              <a:gd name="connsiteX25" fmla="*/ 1033490 w 3540203"/>
              <a:gd name="connsiteY25" fmla="*/ 82296 h 1042416"/>
              <a:gd name="connsiteX26" fmla="*/ 951194 w 3540203"/>
              <a:gd name="connsiteY26" fmla="*/ 118872 h 1042416"/>
              <a:gd name="connsiteX27" fmla="*/ 951194 w 3540203"/>
              <a:gd name="connsiteY27" fmla="*/ 118872 h 1042416"/>
              <a:gd name="connsiteX28" fmla="*/ 905474 w 3540203"/>
              <a:gd name="connsiteY28" fmla="*/ 146304 h 1042416"/>
              <a:gd name="connsiteX29" fmla="*/ 878042 w 3540203"/>
              <a:gd name="connsiteY29" fmla="*/ 155448 h 1042416"/>
              <a:gd name="connsiteX30" fmla="*/ 850610 w 3540203"/>
              <a:gd name="connsiteY30" fmla="*/ 173736 h 1042416"/>
              <a:gd name="connsiteX31" fmla="*/ 795746 w 3540203"/>
              <a:gd name="connsiteY31" fmla="*/ 192024 h 1042416"/>
              <a:gd name="connsiteX32" fmla="*/ 695162 w 3540203"/>
              <a:gd name="connsiteY32" fmla="*/ 246888 h 1042416"/>
              <a:gd name="connsiteX33" fmla="*/ 667730 w 3540203"/>
              <a:gd name="connsiteY33" fmla="*/ 256032 h 1042416"/>
              <a:gd name="connsiteX34" fmla="*/ 612866 w 3540203"/>
              <a:gd name="connsiteY34" fmla="*/ 292608 h 1042416"/>
              <a:gd name="connsiteX35" fmla="*/ 576290 w 3540203"/>
              <a:gd name="connsiteY35" fmla="*/ 320040 h 1042416"/>
              <a:gd name="connsiteX36" fmla="*/ 548858 w 3540203"/>
              <a:gd name="connsiteY36" fmla="*/ 329184 h 1042416"/>
              <a:gd name="connsiteX37" fmla="*/ 493994 w 3540203"/>
              <a:gd name="connsiteY37" fmla="*/ 365760 h 1042416"/>
              <a:gd name="connsiteX38" fmla="*/ 466562 w 3540203"/>
              <a:gd name="connsiteY38" fmla="*/ 384048 h 1042416"/>
              <a:gd name="connsiteX39" fmla="*/ 439130 w 3540203"/>
              <a:gd name="connsiteY39" fmla="*/ 411480 h 1042416"/>
              <a:gd name="connsiteX40" fmla="*/ 375122 w 3540203"/>
              <a:gd name="connsiteY40" fmla="*/ 448056 h 1042416"/>
              <a:gd name="connsiteX41" fmla="*/ 311114 w 3540203"/>
              <a:gd name="connsiteY41" fmla="*/ 484632 h 1042416"/>
              <a:gd name="connsiteX42" fmla="*/ 256250 w 3540203"/>
              <a:gd name="connsiteY42" fmla="*/ 557784 h 1042416"/>
              <a:gd name="connsiteX43" fmla="*/ 247106 w 3540203"/>
              <a:gd name="connsiteY43" fmla="*/ 585216 h 1042416"/>
              <a:gd name="connsiteX44" fmla="*/ 183098 w 3540203"/>
              <a:gd name="connsiteY44" fmla="*/ 685800 h 1042416"/>
              <a:gd name="connsiteX45" fmla="*/ 164810 w 3540203"/>
              <a:gd name="connsiteY45" fmla="*/ 713232 h 1042416"/>
              <a:gd name="connsiteX46" fmla="*/ 146522 w 3540203"/>
              <a:gd name="connsiteY46" fmla="*/ 740664 h 1042416"/>
              <a:gd name="connsiteX47" fmla="*/ 119090 w 3540203"/>
              <a:gd name="connsiteY47" fmla="*/ 749808 h 1042416"/>
              <a:gd name="connsiteX48" fmla="*/ 91658 w 3540203"/>
              <a:gd name="connsiteY48" fmla="*/ 777240 h 1042416"/>
              <a:gd name="connsiteX49" fmla="*/ 73370 w 3540203"/>
              <a:gd name="connsiteY49" fmla="*/ 804672 h 1042416"/>
              <a:gd name="connsiteX50" fmla="*/ 18506 w 3540203"/>
              <a:gd name="connsiteY50" fmla="*/ 841248 h 1042416"/>
              <a:gd name="connsiteX51" fmla="*/ 218 w 3540203"/>
              <a:gd name="connsiteY51" fmla="*/ 868680 h 1042416"/>
              <a:gd name="connsiteX52" fmla="*/ 27650 w 3540203"/>
              <a:gd name="connsiteY52" fmla="*/ 886968 h 1042416"/>
              <a:gd name="connsiteX53" fmla="*/ 119090 w 3540203"/>
              <a:gd name="connsiteY53" fmla="*/ 877824 h 1042416"/>
              <a:gd name="connsiteX54" fmla="*/ 420842 w 3540203"/>
              <a:gd name="connsiteY54" fmla="*/ 868680 h 1042416"/>
              <a:gd name="connsiteX55" fmla="*/ 1170650 w 3540203"/>
              <a:gd name="connsiteY55" fmla="*/ 859536 h 1042416"/>
              <a:gd name="connsiteX56" fmla="*/ 1435826 w 3540203"/>
              <a:gd name="connsiteY56" fmla="*/ 877824 h 1042416"/>
              <a:gd name="connsiteX57" fmla="*/ 1591274 w 3540203"/>
              <a:gd name="connsiteY57" fmla="*/ 905256 h 1042416"/>
              <a:gd name="connsiteX58" fmla="*/ 1655282 w 3540203"/>
              <a:gd name="connsiteY58" fmla="*/ 914400 h 1042416"/>
              <a:gd name="connsiteX59" fmla="*/ 1792442 w 3540203"/>
              <a:gd name="connsiteY59" fmla="*/ 932688 h 1042416"/>
              <a:gd name="connsiteX60" fmla="*/ 1929602 w 3540203"/>
              <a:gd name="connsiteY60" fmla="*/ 950976 h 1042416"/>
              <a:gd name="connsiteX61" fmla="*/ 2057618 w 3540203"/>
              <a:gd name="connsiteY61" fmla="*/ 941832 h 1042416"/>
              <a:gd name="connsiteX62" fmla="*/ 2331938 w 3540203"/>
              <a:gd name="connsiteY62" fmla="*/ 950976 h 1042416"/>
              <a:gd name="connsiteX63" fmla="*/ 2386802 w 3540203"/>
              <a:gd name="connsiteY63" fmla="*/ 960120 h 1042416"/>
              <a:gd name="connsiteX64" fmla="*/ 2450810 w 3540203"/>
              <a:gd name="connsiteY64" fmla="*/ 969264 h 1042416"/>
              <a:gd name="connsiteX65" fmla="*/ 2542250 w 3540203"/>
              <a:gd name="connsiteY65" fmla="*/ 987552 h 1042416"/>
              <a:gd name="connsiteX66" fmla="*/ 2587970 w 3540203"/>
              <a:gd name="connsiteY66" fmla="*/ 1005840 h 1042416"/>
              <a:gd name="connsiteX67" fmla="*/ 2661122 w 3540203"/>
              <a:gd name="connsiteY67" fmla="*/ 1024128 h 1042416"/>
              <a:gd name="connsiteX68" fmla="*/ 2688554 w 3540203"/>
              <a:gd name="connsiteY68" fmla="*/ 1033272 h 1042416"/>
              <a:gd name="connsiteX69" fmla="*/ 2725130 w 3540203"/>
              <a:gd name="connsiteY69" fmla="*/ 1024128 h 1042416"/>
              <a:gd name="connsiteX70" fmla="*/ 2917154 w 3540203"/>
              <a:gd name="connsiteY70" fmla="*/ 1042416 h 1042416"/>
              <a:gd name="connsiteX71" fmla="*/ 2953730 w 3540203"/>
              <a:gd name="connsiteY71" fmla="*/ 1033272 h 1042416"/>
              <a:gd name="connsiteX72" fmla="*/ 3003641 w 3540203"/>
              <a:gd name="connsiteY72"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237194 w 3540203"/>
              <a:gd name="connsiteY8" fmla="*/ 411480 h 1042416"/>
              <a:gd name="connsiteX9" fmla="*/ 3464016 w 3540203"/>
              <a:gd name="connsiteY9" fmla="*/ 113665 h 1042416"/>
              <a:gd name="connsiteX10" fmla="*/ 3319490 w 3540203"/>
              <a:gd name="connsiteY10" fmla="*/ 73152 h 1042416"/>
              <a:gd name="connsiteX11" fmla="*/ 3246338 w 3540203"/>
              <a:gd name="connsiteY11" fmla="*/ 27432 h 1042416"/>
              <a:gd name="connsiteX12" fmla="*/ 3182330 w 3540203"/>
              <a:gd name="connsiteY12" fmla="*/ 9144 h 1042416"/>
              <a:gd name="connsiteX13" fmla="*/ 3145754 w 3540203"/>
              <a:gd name="connsiteY13" fmla="*/ 0 h 1042416"/>
              <a:gd name="connsiteX14" fmla="*/ 2908010 w 3540203"/>
              <a:gd name="connsiteY14" fmla="*/ 27432 h 1042416"/>
              <a:gd name="connsiteX15" fmla="*/ 2862290 w 3540203"/>
              <a:gd name="connsiteY15" fmla="*/ 36576 h 1042416"/>
              <a:gd name="connsiteX16" fmla="*/ 2816570 w 3540203"/>
              <a:gd name="connsiteY16" fmla="*/ 45720 h 1042416"/>
              <a:gd name="connsiteX17" fmla="*/ 2597114 w 3540203"/>
              <a:gd name="connsiteY17" fmla="*/ 36576 h 1042416"/>
              <a:gd name="connsiteX18" fmla="*/ 2277074 w 3540203"/>
              <a:gd name="connsiteY18" fmla="*/ 27432 h 1042416"/>
              <a:gd name="connsiteX19" fmla="*/ 2121626 w 3540203"/>
              <a:gd name="connsiteY19" fmla="*/ 9144 h 1042416"/>
              <a:gd name="connsiteX20" fmla="*/ 1947890 w 3540203"/>
              <a:gd name="connsiteY20" fmla="*/ 18288 h 1042416"/>
              <a:gd name="connsiteX21" fmla="*/ 1234658 w 3540203"/>
              <a:gd name="connsiteY21" fmla="*/ 18288 h 1042416"/>
              <a:gd name="connsiteX22" fmla="*/ 1170650 w 3540203"/>
              <a:gd name="connsiteY22" fmla="*/ 36576 h 1042416"/>
              <a:gd name="connsiteX23" fmla="*/ 1115786 w 3540203"/>
              <a:gd name="connsiteY23" fmla="*/ 54864 h 1042416"/>
              <a:gd name="connsiteX24" fmla="*/ 1033490 w 3540203"/>
              <a:gd name="connsiteY24" fmla="*/ 82296 h 1042416"/>
              <a:gd name="connsiteX25" fmla="*/ 951194 w 3540203"/>
              <a:gd name="connsiteY25" fmla="*/ 118872 h 1042416"/>
              <a:gd name="connsiteX26" fmla="*/ 951194 w 3540203"/>
              <a:gd name="connsiteY26" fmla="*/ 118872 h 1042416"/>
              <a:gd name="connsiteX27" fmla="*/ 905474 w 3540203"/>
              <a:gd name="connsiteY27" fmla="*/ 146304 h 1042416"/>
              <a:gd name="connsiteX28" fmla="*/ 878042 w 3540203"/>
              <a:gd name="connsiteY28" fmla="*/ 155448 h 1042416"/>
              <a:gd name="connsiteX29" fmla="*/ 850610 w 3540203"/>
              <a:gd name="connsiteY29" fmla="*/ 173736 h 1042416"/>
              <a:gd name="connsiteX30" fmla="*/ 795746 w 3540203"/>
              <a:gd name="connsiteY30" fmla="*/ 192024 h 1042416"/>
              <a:gd name="connsiteX31" fmla="*/ 695162 w 3540203"/>
              <a:gd name="connsiteY31" fmla="*/ 246888 h 1042416"/>
              <a:gd name="connsiteX32" fmla="*/ 667730 w 3540203"/>
              <a:gd name="connsiteY32" fmla="*/ 256032 h 1042416"/>
              <a:gd name="connsiteX33" fmla="*/ 612866 w 3540203"/>
              <a:gd name="connsiteY33" fmla="*/ 292608 h 1042416"/>
              <a:gd name="connsiteX34" fmla="*/ 576290 w 3540203"/>
              <a:gd name="connsiteY34" fmla="*/ 320040 h 1042416"/>
              <a:gd name="connsiteX35" fmla="*/ 548858 w 3540203"/>
              <a:gd name="connsiteY35" fmla="*/ 329184 h 1042416"/>
              <a:gd name="connsiteX36" fmla="*/ 493994 w 3540203"/>
              <a:gd name="connsiteY36" fmla="*/ 365760 h 1042416"/>
              <a:gd name="connsiteX37" fmla="*/ 466562 w 3540203"/>
              <a:gd name="connsiteY37" fmla="*/ 384048 h 1042416"/>
              <a:gd name="connsiteX38" fmla="*/ 439130 w 3540203"/>
              <a:gd name="connsiteY38" fmla="*/ 411480 h 1042416"/>
              <a:gd name="connsiteX39" fmla="*/ 375122 w 3540203"/>
              <a:gd name="connsiteY39" fmla="*/ 448056 h 1042416"/>
              <a:gd name="connsiteX40" fmla="*/ 311114 w 3540203"/>
              <a:gd name="connsiteY40" fmla="*/ 484632 h 1042416"/>
              <a:gd name="connsiteX41" fmla="*/ 256250 w 3540203"/>
              <a:gd name="connsiteY41" fmla="*/ 557784 h 1042416"/>
              <a:gd name="connsiteX42" fmla="*/ 247106 w 3540203"/>
              <a:gd name="connsiteY42" fmla="*/ 585216 h 1042416"/>
              <a:gd name="connsiteX43" fmla="*/ 183098 w 3540203"/>
              <a:gd name="connsiteY43" fmla="*/ 685800 h 1042416"/>
              <a:gd name="connsiteX44" fmla="*/ 164810 w 3540203"/>
              <a:gd name="connsiteY44" fmla="*/ 713232 h 1042416"/>
              <a:gd name="connsiteX45" fmla="*/ 146522 w 3540203"/>
              <a:gd name="connsiteY45" fmla="*/ 740664 h 1042416"/>
              <a:gd name="connsiteX46" fmla="*/ 119090 w 3540203"/>
              <a:gd name="connsiteY46" fmla="*/ 749808 h 1042416"/>
              <a:gd name="connsiteX47" fmla="*/ 91658 w 3540203"/>
              <a:gd name="connsiteY47" fmla="*/ 777240 h 1042416"/>
              <a:gd name="connsiteX48" fmla="*/ 73370 w 3540203"/>
              <a:gd name="connsiteY48" fmla="*/ 804672 h 1042416"/>
              <a:gd name="connsiteX49" fmla="*/ 18506 w 3540203"/>
              <a:gd name="connsiteY49" fmla="*/ 841248 h 1042416"/>
              <a:gd name="connsiteX50" fmla="*/ 218 w 3540203"/>
              <a:gd name="connsiteY50" fmla="*/ 868680 h 1042416"/>
              <a:gd name="connsiteX51" fmla="*/ 27650 w 3540203"/>
              <a:gd name="connsiteY51" fmla="*/ 886968 h 1042416"/>
              <a:gd name="connsiteX52" fmla="*/ 119090 w 3540203"/>
              <a:gd name="connsiteY52" fmla="*/ 877824 h 1042416"/>
              <a:gd name="connsiteX53" fmla="*/ 420842 w 3540203"/>
              <a:gd name="connsiteY53" fmla="*/ 868680 h 1042416"/>
              <a:gd name="connsiteX54" fmla="*/ 1170650 w 3540203"/>
              <a:gd name="connsiteY54" fmla="*/ 859536 h 1042416"/>
              <a:gd name="connsiteX55" fmla="*/ 1435826 w 3540203"/>
              <a:gd name="connsiteY55" fmla="*/ 877824 h 1042416"/>
              <a:gd name="connsiteX56" fmla="*/ 1591274 w 3540203"/>
              <a:gd name="connsiteY56" fmla="*/ 905256 h 1042416"/>
              <a:gd name="connsiteX57" fmla="*/ 1655282 w 3540203"/>
              <a:gd name="connsiteY57" fmla="*/ 914400 h 1042416"/>
              <a:gd name="connsiteX58" fmla="*/ 1792442 w 3540203"/>
              <a:gd name="connsiteY58" fmla="*/ 932688 h 1042416"/>
              <a:gd name="connsiteX59" fmla="*/ 1929602 w 3540203"/>
              <a:gd name="connsiteY59" fmla="*/ 950976 h 1042416"/>
              <a:gd name="connsiteX60" fmla="*/ 2057618 w 3540203"/>
              <a:gd name="connsiteY60" fmla="*/ 941832 h 1042416"/>
              <a:gd name="connsiteX61" fmla="*/ 2331938 w 3540203"/>
              <a:gd name="connsiteY61" fmla="*/ 950976 h 1042416"/>
              <a:gd name="connsiteX62" fmla="*/ 2386802 w 3540203"/>
              <a:gd name="connsiteY62" fmla="*/ 960120 h 1042416"/>
              <a:gd name="connsiteX63" fmla="*/ 2450810 w 3540203"/>
              <a:gd name="connsiteY63" fmla="*/ 969264 h 1042416"/>
              <a:gd name="connsiteX64" fmla="*/ 2542250 w 3540203"/>
              <a:gd name="connsiteY64" fmla="*/ 987552 h 1042416"/>
              <a:gd name="connsiteX65" fmla="*/ 2587970 w 3540203"/>
              <a:gd name="connsiteY65" fmla="*/ 1005840 h 1042416"/>
              <a:gd name="connsiteX66" fmla="*/ 2661122 w 3540203"/>
              <a:gd name="connsiteY66" fmla="*/ 1024128 h 1042416"/>
              <a:gd name="connsiteX67" fmla="*/ 2688554 w 3540203"/>
              <a:gd name="connsiteY67" fmla="*/ 1033272 h 1042416"/>
              <a:gd name="connsiteX68" fmla="*/ 2725130 w 3540203"/>
              <a:gd name="connsiteY68" fmla="*/ 1024128 h 1042416"/>
              <a:gd name="connsiteX69" fmla="*/ 2917154 w 3540203"/>
              <a:gd name="connsiteY69" fmla="*/ 1042416 h 1042416"/>
              <a:gd name="connsiteX70" fmla="*/ 2953730 w 3540203"/>
              <a:gd name="connsiteY70" fmla="*/ 1033272 h 1042416"/>
              <a:gd name="connsiteX71" fmla="*/ 3003641 w 3540203"/>
              <a:gd name="connsiteY71"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191474 w 3540203"/>
              <a:gd name="connsiteY7" fmla="*/ 484632 h 1042416"/>
              <a:gd name="connsiteX8" fmla="*/ 3464016 w 3540203"/>
              <a:gd name="connsiteY8" fmla="*/ 113665 h 1042416"/>
              <a:gd name="connsiteX9" fmla="*/ 3319490 w 3540203"/>
              <a:gd name="connsiteY9" fmla="*/ 73152 h 1042416"/>
              <a:gd name="connsiteX10" fmla="*/ 3246338 w 3540203"/>
              <a:gd name="connsiteY10" fmla="*/ 27432 h 1042416"/>
              <a:gd name="connsiteX11" fmla="*/ 3182330 w 3540203"/>
              <a:gd name="connsiteY11" fmla="*/ 9144 h 1042416"/>
              <a:gd name="connsiteX12" fmla="*/ 3145754 w 3540203"/>
              <a:gd name="connsiteY12" fmla="*/ 0 h 1042416"/>
              <a:gd name="connsiteX13" fmla="*/ 2908010 w 3540203"/>
              <a:gd name="connsiteY13" fmla="*/ 27432 h 1042416"/>
              <a:gd name="connsiteX14" fmla="*/ 2862290 w 3540203"/>
              <a:gd name="connsiteY14" fmla="*/ 36576 h 1042416"/>
              <a:gd name="connsiteX15" fmla="*/ 2816570 w 3540203"/>
              <a:gd name="connsiteY15" fmla="*/ 45720 h 1042416"/>
              <a:gd name="connsiteX16" fmla="*/ 2597114 w 3540203"/>
              <a:gd name="connsiteY16" fmla="*/ 36576 h 1042416"/>
              <a:gd name="connsiteX17" fmla="*/ 2277074 w 3540203"/>
              <a:gd name="connsiteY17" fmla="*/ 27432 h 1042416"/>
              <a:gd name="connsiteX18" fmla="*/ 2121626 w 3540203"/>
              <a:gd name="connsiteY18" fmla="*/ 9144 h 1042416"/>
              <a:gd name="connsiteX19" fmla="*/ 1947890 w 3540203"/>
              <a:gd name="connsiteY19" fmla="*/ 18288 h 1042416"/>
              <a:gd name="connsiteX20" fmla="*/ 1234658 w 3540203"/>
              <a:gd name="connsiteY20" fmla="*/ 18288 h 1042416"/>
              <a:gd name="connsiteX21" fmla="*/ 1170650 w 3540203"/>
              <a:gd name="connsiteY21" fmla="*/ 36576 h 1042416"/>
              <a:gd name="connsiteX22" fmla="*/ 1115786 w 3540203"/>
              <a:gd name="connsiteY22" fmla="*/ 54864 h 1042416"/>
              <a:gd name="connsiteX23" fmla="*/ 1033490 w 3540203"/>
              <a:gd name="connsiteY23" fmla="*/ 82296 h 1042416"/>
              <a:gd name="connsiteX24" fmla="*/ 951194 w 3540203"/>
              <a:gd name="connsiteY24" fmla="*/ 118872 h 1042416"/>
              <a:gd name="connsiteX25" fmla="*/ 951194 w 3540203"/>
              <a:gd name="connsiteY25" fmla="*/ 118872 h 1042416"/>
              <a:gd name="connsiteX26" fmla="*/ 905474 w 3540203"/>
              <a:gd name="connsiteY26" fmla="*/ 146304 h 1042416"/>
              <a:gd name="connsiteX27" fmla="*/ 878042 w 3540203"/>
              <a:gd name="connsiteY27" fmla="*/ 155448 h 1042416"/>
              <a:gd name="connsiteX28" fmla="*/ 850610 w 3540203"/>
              <a:gd name="connsiteY28" fmla="*/ 173736 h 1042416"/>
              <a:gd name="connsiteX29" fmla="*/ 795746 w 3540203"/>
              <a:gd name="connsiteY29" fmla="*/ 192024 h 1042416"/>
              <a:gd name="connsiteX30" fmla="*/ 695162 w 3540203"/>
              <a:gd name="connsiteY30" fmla="*/ 246888 h 1042416"/>
              <a:gd name="connsiteX31" fmla="*/ 667730 w 3540203"/>
              <a:gd name="connsiteY31" fmla="*/ 256032 h 1042416"/>
              <a:gd name="connsiteX32" fmla="*/ 612866 w 3540203"/>
              <a:gd name="connsiteY32" fmla="*/ 292608 h 1042416"/>
              <a:gd name="connsiteX33" fmla="*/ 576290 w 3540203"/>
              <a:gd name="connsiteY33" fmla="*/ 320040 h 1042416"/>
              <a:gd name="connsiteX34" fmla="*/ 548858 w 3540203"/>
              <a:gd name="connsiteY34" fmla="*/ 329184 h 1042416"/>
              <a:gd name="connsiteX35" fmla="*/ 493994 w 3540203"/>
              <a:gd name="connsiteY35" fmla="*/ 365760 h 1042416"/>
              <a:gd name="connsiteX36" fmla="*/ 466562 w 3540203"/>
              <a:gd name="connsiteY36" fmla="*/ 384048 h 1042416"/>
              <a:gd name="connsiteX37" fmla="*/ 439130 w 3540203"/>
              <a:gd name="connsiteY37" fmla="*/ 411480 h 1042416"/>
              <a:gd name="connsiteX38" fmla="*/ 375122 w 3540203"/>
              <a:gd name="connsiteY38" fmla="*/ 448056 h 1042416"/>
              <a:gd name="connsiteX39" fmla="*/ 311114 w 3540203"/>
              <a:gd name="connsiteY39" fmla="*/ 484632 h 1042416"/>
              <a:gd name="connsiteX40" fmla="*/ 256250 w 3540203"/>
              <a:gd name="connsiteY40" fmla="*/ 557784 h 1042416"/>
              <a:gd name="connsiteX41" fmla="*/ 247106 w 3540203"/>
              <a:gd name="connsiteY41" fmla="*/ 585216 h 1042416"/>
              <a:gd name="connsiteX42" fmla="*/ 183098 w 3540203"/>
              <a:gd name="connsiteY42" fmla="*/ 685800 h 1042416"/>
              <a:gd name="connsiteX43" fmla="*/ 164810 w 3540203"/>
              <a:gd name="connsiteY43" fmla="*/ 713232 h 1042416"/>
              <a:gd name="connsiteX44" fmla="*/ 146522 w 3540203"/>
              <a:gd name="connsiteY44" fmla="*/ 740664 h 1042416"/>
              <a:gd name="connsiteX45" fmla="*/ 119090 w 3540203"/>
              <a:gd name="connsiteY45" fmla="*/ 749808 h 1042416"/>
              <a:gd name="connsiteX46" fmla="*/ 91658 w 3540203"/>
              <a:gd name="connsiteY46" fmla="*/ 777240 h 1042416"/>
              <a:gd name="connsiteX47" fmla="*/ 73370 w 3540203"/>
              <a:gd name="connsiteY47" fmla="*/ 804672 h 1042416"/>
              <a:gd name="connsiteX48" fmla="*/ 18506 w 3540203"/>
              <a:gd name="connsiteY48" fmla="*/ 841248 h 1042416"/>
              <a:gd name="connsiteX49" fmla="*/ 218 w 3540203"/>
              <a:gd name="connsiteY49" fmla="*/ 868680 h 1042416"/>
              <a:gd name="connsiteX50" fmla="*/ 27650 w 3540203"/>
              <a:gd name="connsiteY50" fmla="*/ 886968 h 1042416"/>
              <a:gd name="connsiteX51" fmla="*/ 119090 w 3540203"/>
              <a:gd name="connsiteY51" fmla="*/ 877824 h 1042416"/>
              <a:gd name="connsiteX52" fmla="*/ 420842 w 3540203"/>
              <a:gd name="connsiteY52" fmla="*/ 868680 h 1042416"/>
              <a:gd name="connsiteX53" fmla="*/ 1170650 w 3540203"/>
              <a:gd name="connsiteY53" fmla="*/ 859536 h 1042416"/>
              <a:gd name="connsiteX54" fmla="*/ 1435826 w 3540203"/>
              <a:gd name="connsiteY54" fmla="*/ 877824 h 1042416"/>
              <a:gd name="connsiteX55" fmla="*/ 1591274 w 3540203"/>
              <a:gd name="connsiteY55" fmla="*/ 905256 h 1042416"/>
              <a:gd name="connsiteX56" fmla="*/ 1655282 w 3540203"/>
              <a:gd name="connsiteY56" fmla="*/ 914400 h 1042416"/>
              <a:gd name="connsiteX57" fmla="*/ 1792442 w 3540203"/>
              <a:gd name="connsiteY57" fmla="*/ 932688 h 1042416"/>
              <a:gd name="connsiteX58" fmla="*/ 1929602 w 3540203"/>
              <a:gd name="connsiteY58" fmla="*/ 950976 h 1042416"/>
              <a:gd name="connsiteX59" fmla="*/ 2057618 w 3540203"/>
              <a:gd name="connsiteY59" fmla="*/ 941832 h 1042416"/>
              <a:gd name="connsiteX60" fmla="*/ 2331938 w 3540203"/>
              <a:gd name="connsiteY60" fmla="*/ 950976 h 1042416"/>
              <a:gd name="connsiteX61" fmla="*/ 2386802 w 3540203"/>
              <a:gd name="connsiteY61" fmla="*/ 960120 h 1042416"/>
              <a:gd name="connsiteX62" fmla="*/ 2450810 w 3540203"/>
              <a:gd name="connsiteY62" fmla="*/ 969264 h 1042416"/>
              <a:gd name="connsiteX63" fmla="*/ 2542250 w 3540203"/>
              <a:gd name="connsiteY63" fmla="*/ 987552 h 1042416"/>
              <a:gd name="connsiteX64" fmla="*/ 2587970 w 3540203"/>
              <a:gd name="connsiteY64" fmla="*/ 1005840 h 1042416"/>
              <a:gd name="connsiteX65" fmla="*/ 2661122 w 3540203"/>
              <a:gd name="connsiteY65" fmla="*/ 1024128 h 1042416"/>
              <a:gd name="connsiteX66" fmla="*/ 2688554 w 3540203"/>
              <a:gd name="connsiteY66" fmla="*/ 1033272 h 1042416"/>
              <a:gd name="connsiteX67" fmla="*/ 2725130 w 3540203"/>
              <a:gd name="connsiteY67" fmla="*/ 1024128 h 1042416"/>
              <a:gd name="connsiteX68" fmla="*/ 2917154 w 3540203"/>
              <a:gd name="connsiteY68" fmla="*/ 1042416 h 1042416"/>
              <a:gd name="connsiteX69" fmla="*/ 2953730 w 3540203"/>
              <a:gd name="connsiteY69" fmla="*/ 1033272 h 1042416"/>
              <a:gd name="connsiteX70" fmla="*/ 3003641 w 3540203"/>
              <a:gd name="connsiteY70"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154898 w 3540203"/>
              <a:gd name="connsiteY6" fmla="*/ 539496 h 1042416"/>
              <a:gd name="connsiteX7" fmla="*/ 3464016 w 3540203"/>
              <a:gd name="connsiteY7" fmla="*/ 113665 h 1042416"/>
              <a:gd name="connsiteX8" fmla="*/ 3319490 w 3540203"/>
              <a:gd name="connsiteY8" fmla="*/ 73152 h 1042416"/>
              <a:gd name="connsiteX9" fmla="*/ 3246338 w 3540203"/>
              <a:gd name="connsiteY9" fmla="*/ 27432 h 1042416"/>
              <a:gd name="connsiteX10" fmla="*/ 3182330 w 3540203"/>
              <a:gd name="connsiteY10" fmla="*/ 9144 h 1042416"/>
              <a:gd name="connsiteX11" fmla="*/ 3145754 w 3540203"/>
              <a:gd name="connsiteY11" fmla="*/ 0 h 1042416"/>
              <a:gd name="connsiteX12" fmla="*/ 2908010 w 3540203"/>
              <a:gd name="connsiteY12" fmla="*/ 27432 h 1042416"/>
              <a:gd name="connsiteX13" fmla="*/ 2862290 w 3540203"/>
              <a:gd name="connsiteY13" fmla="*/ 36576 h 1042416"/>
              <a:gd name="connsiteX14" fmla="*/ 2816570 w 3540203"/>
              <a:gd name="connsiteY14" fmla="*/ 45720 h 1042416"/>
              <a:gd name="connsiteX15" fmla="*/ 2597114 w 3540203"/>
              <a:gd name="connsiteY15" fmla="*/ 36576 h 1042416"/>
              <a:gd name="connsiteX16" fmla="*/ 2277074 w 3540203"/>
              <a:gd name="connsiteY16" fmla="*/ 27432 h 1042416"/>
              <a:gd name="connsiteX17" fmla="*/ 2121626 w 3540203"/>
              <a:gd name="connsiteY17" fmla="*/ 9144 h 1042416"/>
              <a:gd name="connsiteX18" fmla="*/ 1947890 w 3540203"/>
              <a:gd name="connsiteY18" fmla="*/ 18288 h 1042416"/>
              <a:gd name="connsiteX19" fmla="*/ 1234658 w 3540203"/>
              <a:gd name="connsiteY19" fmla="*/ 18288 h 1042416"/>
              <a:gd name="connsiteX20" fmla="*/ 1170650 w 3540203"/>
              <a:gd name="connsiteY20" fmla="*/ 36576 h 1042416"/>
              <a:gd name="connsiteX21" fmla="*/ 1115786 w 3540203"/>
              <a:gd name="connsiteY21" fmla="*/ 54864 h 1042416"/>
              <a:gd name="connsiteX22" fmla="*/ 1033490 w 3540203"/>
              <a:gd name="connsiteY22" fmla="*/ 82296 h 1042416"/>
              <a:gd name="connsiteX23" fmla="*/ 951194 w 3540203"/>
              <a:gd name="connsiteY23" fmla="*/ 118872 h 1042416"/>
              <a:gd name="connsiteX24" fmla="*/ 951194 w 3540203"/>
              <a:gd name="connsiteY24" fmla="*/ 118872 h 1042416"/>
              <a:gd name="connsiteX25" fmla="*/ 905474 w 3540203"/>
              <a:gd name="connsiteY25" fmla="*/ 146304 h 1042416"/>
              <a:gd name="connsiteX26" fmla="*/ 878042 w 3540203"/>
              <a:gd name="connsiteY26" fmla="*/ 155448 h 1042416"/>
              <a:gd name="connsiteX27" fmla="*/ 850610 w 3540203"/>
              <a:gd name="connsiteY27" fmla="*/ 173736 h 1042416"/>
              <a:gd name="connsiteX28" fmla="*/ 795746 w 3540203"/>
              <a:gd name="connsiteY28" fmla="*/ 192024 h 1042416"/>
              <a:gd name="connsiteX29" fmla="*/ 695162 w 3540203"/>
              <a:gd name="connsiteY29" fmla="*/ 246888 h 1042416"/>
              <a:gd name="connsiteX30" fmla="*/ 667730 w 3540203"/>
              <a:gd name="connsiteY30" fmla="*/ 256032 h 1042416"/>
              <a:gd name="connsiteX31" fmla="*/ 612866 w 3540203"/>
              <a:gd name="connsiteY31" fmla="*/ 292608 h 1042416"/>
              <a:gd name="connsiteX32" fmla="*/ 576290 w 3540203"/>
              <a:gd name="connsiteY32" fmla="*/ 320040 h 1042416"/>
              <a:gd name="connsiteX33" fmla="*/ 548858 w 3540203"/>
              <a:gd name="connsiteY33" fmla="*/ 329184 h 1042416"/>
              <a:gd name="connsiteX34" fmla="*/ 493994 w 3540203"/>
              <a:gd name="connsiteY34" fmla="*/ 365760 h 1042416"/>
              <a:gd name="connsiteX35" fmla="*/ 466562 w 3540203"/>
              <a:gd name="connsiteY35" fmla="*/ 384048 h 1042416"/>
              <a:gd name="connsiteX36" fmla="*/ 439130 w 3540203"/>
              <a:gd name="connsiteY36" fmla="*/ 411480 h 1042416"/>
              <a:gd name="connsiteX37" fmla="*/ 375122 w 3540203"/>
              <a:gd name="connsiteY37" fmla="*/ 448056 h 1042416"/>
              <a:gd name="connsiteX38" fmla="*/ 311114 w 3540203"/>
              <a:gd name="connsiteY38" fmla="*/ 484632 h 1042416"/>
              <a:gd name="connsiteX39" fmla="*/ 256250 w 3540203"/>
              <a:gd name="connsiteY39" fmla="*/ 557784 h 1042416"/>
              <a:gd name="connsiteX40" fmla="*/ 247106 w 3540203"/>
              <a:gd name="connsiteY40" fmla="*/ 585216 h 1042416"/>
              <a:gd name="connsiteX41" fmla="*/ 183098 w 3540203"/>
              <a:gd name="connsiteY41" fmla="*/ 685800 h 1042416"/>
              <a:gd name="connsiteX42" fmla="*/ 164810 w 3540203"/>
              <a:gd name="connsiteY42" fmla="*/ 713232 h 1042416"/>
              <a:gd name="connsiteX43" fmla="*/ 146522 w 3540203"/>
              <a:gd name="connsiteY43" fmla="*/ 740664 h 1042416"/>
              <a:gd name="connsiteX44" fmla="*/ 119090 w 3540203"/>
              <a:gd name="connsiteY44" fmla="*/ 749808 h 1042416"/>
              <a:gd name="connsiteX45" fmla="*/ 91658 w 3540203"/>
              <a:gd name="connsiteY45" fmla="*/ 777240 h 1042416"/>
              <a:gd name="connsiteX46" fmla="*/ 73370 w 3540203"/>
              <a:gd name="connsiteY46" fmla="*/ 804672 h 1042416"/>
              <a:gd name="connsiteX47" fmla="*/ 18506 w 3540203"/>
              <a:gd name="connsiteY47" fmla="*/ 841248 h 1042416"/>
              <a:gd name="connsiteX48" fmla="*/ 218 w 3540203"/>
              <a:gd name="connsiteY48" fmla="*/ 868680 h 1042416"/>
              <a:gd name="connsiteX49" fmla="*/ 27650 w 3540203"/>
              <a:gd name="connsiteY49" fmla="*/ 886968 h 1042416"/>
              <a:gd name="connsiteX50" fmla="*/ 119090 w 3540203"/>
              <a:gd name="connsiteY50" fmla="*/ 877824 h 1042416"/>
              <a:gd name="connsiteX51" fmla="*/ 420842 w 3540203"/>
              <a:gd name="connsiteY51" fmla="*/ 868680 h 1042416"/>
              <a:gd name="connsiteX52" fmla="*/ 1170650 w 3540203"/>
              <a:gd name="connsiteY52" fmla="*/ 859536 h 1042416"/>
              <a:gd name="connsiteX53" fmla="*/ 1435826 w 3540203"/>
              <a:gd name="connsiteY53" fmla="*/ 877824 h 1042416"/>
              <a:gd name="connsiteX54" fmla="*/ 1591274 w 3540203"/>
              <a:gd name="connsiteY54" fmla="*/ 905256 h 1042416"/>
              <a:gd name="connsiteX55" fmla="*/ 1655282 w 3540203"/>
              <a:gd name="connsiteY55" fmla="*/ 914400 h 1042416"/>
              <a:gd name="connsiteX56" fmla="*/ 1792442 w 3540203"/>
              <a:gd name="connsiteY56" fmla="*/ 932688 h 1042416"/>
              <a:gd name="connsiteX57" fmla="*/ 1929602 w 3540203"/>
              <a:gd name="connsiteY57" fmla="*/ 950976 h 1042416"/>
              <a:gd name="connsiteX58" fmla="*/ 2057618 w 3540203"/>
              <a:gd name="connsiteY58" fmla="*/ 941832 h 1042416"/>
              <a:gd name="connsiteX59" fmla="*/ 2331938 w 3540203"/>
              <a:gd name="connsiteY59" fmla="*/ 950976 h 1042416"/>
              <a:gd name="connsiteX60" fmla="*/ 2386802 w 3540203"/>
              <a:gd name="connsiteY60" fmla="*/ 960120 h 1042416"/>
              <a:gd name="connsiteX61" fmla="*/ 2450810 w 3540203"/>
              <a:gd name="connsiteY61" fmla="*/ 969264 h 1042416"/>
              <a:gd name="connsiteX62" fmla="*/ 2542250 w 3540203"/>
              <a:gd name="connsiteY62" fmla="*/ 987552 h 1042416"/>
              <a:gd name="connsiteX63" fmla="*/ 2587970 w 3540203"/>
              <a:gd name="connsiteY63" fmla="*/ 1005840 h 1042416"/>
              <a:gd name="connsiteX64" fmla="*/ 2661122 w 3540203"/>
              <a:gd name="connsiteY64" fmla="*/ 1024128 h 1042416"/>
              <a:gd name="connsiteX65" fmla="*/ 2688554 w 3540203"/>
              <a:gd name="connsiteY65" fmla="*/ 1033272 h 1042416"/>
              <a:gd name="connsiteX66" fmla="*/ 2725130 w 3540203"/>
              <a:gd name="connsiteY66" fmla="*/ 1024128 h 1042416"/>
              <a:gd name="connsiteX67" fmla="*/ 2917154 w 3540203"/>
              <a:gd name="connsiteY67" fmla="*/ 1042416 h 1042416"/>
              <a:gd name="connsiteX68" fmla="*/ 2953730 w 3540203"/>
              <a:gd name="connsiteY68" fmla="*/ 1033272 h 1042416"/>
              <a:gd name="connsiteX69" fmla="*/ 3003641 w 3540203"/>
              <a:gd name="connsiteY69"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127466 w 3540203"/>
              <a:gd name="connsiteY5" fmla="*/ 548640 h 1042416"/>
              <a:gd name="connsiteX6" fmla="*/ 3464016 w 3540203"/>
              <a:gd name="connsiteY6" fmla="*/ 113665 h 1042416"/>
              <a:gd name="connsiteX7" fmla="*/ 3319490 w 3540203"/>
              <a:gd name="connsiteY7" fmla="*/ 73152 h 1042416"/>
              <a:gd name="connsiteX8" fmla="*/ 3246338 w 3540203"/>
              <a:gd name="connsiteY8" fmla="*/ 27432 h 1042416"/>
              <a:gd name="connsiteX9" fmla="*/ 3182330 w 3540203"/>
              <a:gd name="connsiteY9" fmla="*/ 9144 h 1042416"/>
              <a:gd name="connsiteX10" fmla="*/ 3145754 w 3540203"/>
              <a:gd name="connsiteY10" fmla="*/ 0 h 1042416"/>
              <a:gd name="connsiteX11" fmla="*/ 2908010 w 3540203"/>
              <a:gd name="connsiteY11" fmla="*/ 27432 h 1042416"/>
              <a:gd name="connsiteX12" fmla="*/ 2862290 w 3540203"/>
              <a:gd name="connsiteY12" fmla="*/ 36576 h 1042416"/>
              <a:gd name="connsiteX13" fmla="*/ 2816570 w 3540203"/>
              <a:gd name="connsiteY13" fmla="*/ 45720 h 1042416"/>
              <a:gd name="connsiteX14" fmla="*/ 2597114 w 3540203"/>
              <a:gd name="connsiteY14" fmla="*/ 36576 h 1042416"/>
              <a:gd name="connsiteX15" fmla="*/ 2277074 w 3540203"/>
              <a:gd name="connsiteY15" fmla="*/ 27432 h 1042416"/>
              <a:gd name="connsiteX16" fmla="*/ 2121626 w 3540203"/>
              <a:gd name="connsiteY16" fmla="*/ 9144 h 1042416"/>
              <a:gd name="connsiteX17" fmla="*/ 1947890 w 3540203"/>
              <a:gd name="connsiteY17" fmla="*/ 18288 h 1042416"/>
              <a:gd name="connsiteX18" fmla="*/ 1234658 w 3540203"/>
              <a:gd name="connsiteY18" fmla="*/ 18288 h 1042416"/>
              <a:gd name="connsiteX19" fmla="*/ 1170650 w 3540203"/>
              <a:gd name="connsiteY19" fmla="*/ 36576 h 1042416"/>
              <a:gd name="connsiteX20" fmla="*/ 1115786 w 3540203"/>
              <a:gd name="connsiteY20" fmla="*/ 54864 h 1042416"/>
              <a:gd name="connsiteX21" fmla="*/ 1033490 w 3540203"/>
              <a:gd name="connsiteY21" fmla="*/ 82296 h 1042416"/>
              <a:gd name="connsiteX22" fmla="*/ 951194 w 3540203"/>
              <a:gd name="connsiteY22" fmla="*/ 118872 h 1042416"/>
              <a:gd name="connsiteX23" fmla="*/ 951194 w 3540203"/>
              <a:gd name="connsiteY23" fmla="*/ 118872 h 1042416"/>
              <a:gd name="connsiteX24" fmla="*/ 905474 w 3540203"/>
              <a:gd name="connsiteY24" fmla="*/ 146304 h 1042416"/>
              <a:gd name="connsiteX25" fmla="*/ 878042 w 3540203"/>
              <a:gd name="connsiteY25" fmla="*/ 155448 h 1042416"/>
              <a:gd name="connsiteX26" fmla="*/ 850610 w 3540203"/>
              <a:gd name="connsiteY26" fmla="*/ 173736 h 1042416"/>
              <a:gd name="connsiteX27" fmla="*/ 795746 w 3540203"/>
              <a:gd name="connsiteY27" fmla="*/ 192024 h 1042416"/>
              <a:gd name="connsiteX28" fmla="*/ 695162 w 3540203"/>
              <a:gd name="connsiteY28" fmla="*/ 246888 h 1042416"/>
              <a:gd name="connsiteX29" fmla="*/ 667730 w 3540203"/>
              <a:gd name="connsiteY29" fmla="*/ 256032 h 1042416"/>
              <a:gd name="connsiteX30" fmla="*/ 612866 w 3540203"/>
              <a:gd name="connsiteY30" fmla="*/ 292608 h 1042416"/>
              <a:gd name="connsiteX31" fmla="*/ 576290 w 3540203"/>
              <a:gd name="connsiteY31" fmla="*/ 320040 h 1042416"/>
              <a:gd name="connsiteX32" fmla="*/ 548858 w 3540203"/>
              <a:gd name="connsiteY32" fmla="*/ 329184 h 1042416"/>
              <a:gd name="connsiteX33" fmla="*/ 493994 w 3540203"/>
              <a:gd name="connsiteY33" fmla="*/ 365760 h 1042416"/>
              <a:gd name="connsiteX34" fmla="*/ 466562 w 3540203"/>
              <a:gd name="connsiteY34" fmla="*/ 384048 h 1042416"/>
              <a:gd name="connsiteX35" fmla="*/ 439130 w 3540203"/>
              <a:gd name="connsiteY35" fmla="*/ 411480 h 1042416"/>
              <a:gd name="connsiteX36" fmla="*/ 375122 w 3540203"/>
              <a:gd name="connsiteY36" fmla="*/ 448056 h 1042416"/>
              <a:gd name="connsiteX37" fmla="*/ 311114 w 3540203"/>
              <a:gd name="connsiteY37" fmla="*/ 484632 h 1042416"/>
              <a:gd name="connsiteX38" fmla="*/ 256250 w 3540203"/>
              <a:gd name="connsiteY38" fmla="*/ 557784 h 1042416"/>
              <a:gd name="connsiteX39" fmla="*/ 247106 w 3540203"/>
              <a:gd name="connsiteY39" fmla="*/ 585216 h 1042416"/>
              <a:gd name="connsiteX40" fmla="*/ 183098 w 3540203"/>
              <a:gd name="connsiteY40" fmla="*/ 685800 h 1042416"/>
              <a:gd name="connsiteX41" fmla="*/ 164810 w 3540203"/>
              <a:gd name="connsiteY41" fmla="*/ 713232 h 1042416"/>
              <a:gd name="connsiteX42" fmla="*/ 146522 w 3540203"/>
              <a:gd name="connsiteY42" fmla="*/ 740664 h 1042416"/>
              <a:gd name="connsiteX43" fmla="*/ 119090 w 3540203"/>
              <a:gd name="connsiteY43" fmla="*/ 749808 h 1042416"/>
              <a:gd name="connsiteX44" fmla="*/ 91658 w 3540203"/>
              <a:gd name="connsiteY44" fmla="*/ 777240 h 1042416"/>
              <a:gd name="connsiteX45" fmla="*/ 73370 w 3540203"/>
              <a:gd name="connsiteY45" fmla="*/ 804672 h 1042416"/>
              <a:gd name="connsiteX46" fmla="*/ 18506 w 3540203"/>
              <a:gd name="connsiteY46" fmla="*/ 841248 h 1042416"/>
              <a:gd name="connsiteX47" fmla="*/ 218 w 3540203"/>
              <a:gd name="connsiteY47" fmla="*/ 868680 h 1042416"/>
              <a:gd name="connsiteX48" fmla="*/ 27650 w 3540203"/>
              <a:gd name="connsiteY48" fmla="*/ 886968 h 1042416"/>
              <a:gd name="connsiteX49" fmla="*/ 119090 w 3540203"/>
              <a:gd name="connsiteY49" fmla="*/ 877824 h 1042416"/>
              <a:gd name="connsiteX50" fmla="*/ 420842 w 3540203"/>
              <a:gd name="connsiteY50" fmla="*/ 868680 h 1042416"/>
              <a:gd name="connsiteX51" fmla="*/ 1170650 w 3540203"/>
              <a:gd name="connsiteY51" fmla="*/ 859536 h 1042416"/>
              <a:gd name="connsiteX52" fmla="*/ 1435826 w 3540203"/>
              <a:gd name="connsiteY52" fmla="*/ 877824 h 1042416"/>
              <a:gd name="connsiteX53" fmla="*/ 1591274 w 3540203"/>
              <a:gd name="connsiteY53" fmla="*/ 905256 h 1042416"/>
              <a:gd name="connsiteX54" fmla="*/ 1655282 w 3540203"/>
              <a:gd name="connsiteY54" fmla="*/ 914400 h 1042416"/>
              <a:gd name="connsiteX55" fmla="*/ 1792442 w 3540203"/>
              <a:gd name="connsiteY55" fmla="*/ 932688 h 1042416"/>
              <a:gd name="connsiteX56" fmla="*/ 1929602 w 3540203"/>
              <a:gd name="connsiteY56" fmla="*/ 950976 h 1042416"/>
              <a:gd name="connsiteX57" fmla="*/ 2057618 w 3540203"/>
              <a:gd name="connsiteY57" fmla="*/ 941832 h 1042416"/>
              <a:gd name="connsiteX58" fmla="*/ 2331938 w 3540203"/>
              <a:gd name="connsiteY58" fmla="*/ 950976 h 1042416"/>
              <a:gd name="connsiteX59" fmla="*/ 2386802 w 3540203"/>
              <a:gd name="connsiteY59" fmla="*/ 960120 h 1042416"/>
              <a:gd name="connsiteX60" fmla="*/ 2450810 w 3540203"/>
              <a:gd name="connsiteY60" fmla="*/ 969264 h 1042416"/>
              <a:gd name="connsiteX61" fmla="*/ 2542250 w 3540203"/>
              <a:gd name="connsiteY61" fmla="*/ 987552 h 1042416"/>
              <a:gd name="connsiteX62" fmla="*/ 2587970 w 3540203"/>
              <a:gd name="connsiteY62" fmla="*/ 1005840 h 1042416"/>
              <a:gd name="connsiteX63" fmla="*/ 2661122 w 3540203"/>
              <a:gd name="connsiteY63" fmla="*/ 1024128 h 1042416"/>
              <a:gd name="connsiteX64" fmla="*/ 2688554 w 3540203"/>
              <a:gd name="connsiteY64" fmla="*/ 1033272 h 1042416"/>
              <a:gd name="connsiteX65" fmla="*/ 2725130 w 3540203"/>
              <a:gd name="connsiteY65" fmla="*/ 1024128 h 1042416"/>
              <a:gd name="connsiteX66" fmla="*/ 2917154 w 3540203"/>
              <a:gd name="connsiteY66" fmla="*/ 1042416 h 1042416"/>
              <a:gd name="connsiteX67" fmla="*/ 2953730 w 3540203"/>
              <a:gd name="connsiteY67" fmla="*/ 1033272 h 1042416"/>
              <a:gd name="connsiteX68" fmla="*/ 3003641 w 3540203"/>
              <a:gd name="connsiteY68" fmla="*/ 927227 h 1042416"/>
              <a:gd name="connsiteX0" fmla="*/ 3003641 w 3540203"/>
              <a:gd name="connsiteY0" fmla="*/ 927227 h 1042416"/>
              <a:gd name="connsiteX1" fmla="*/ 3123148 w 3540203"/>
              <a:gd name="connsiteY1" fmla="*/ 709168 h 1042416"/>
              <a:gd name="connsiteX2" fmla="*/ 3471636 w 3540203"/>
              <a:gd name="connsiteY2" fmla="*/ 157861 h 1042416"/>
              <a:gd name="connsiteX3" fmla="*/ 3487257 w 3540203"/>
              <a:gd name="connsiteY3" fmla="*/ 122682 h 1042416"/>
              <a:gd name="connsiteX4" fmla="*/ 2902676 w 3540203"/>
              <a:gd name="connsiteY4" fmla="*/ 180975 h 1042416"/>
              <a:gd name="connsiteX5" fmla="*/ 3464016 w 3540203"/>
              <a:gd name="connsiteY5" fmla="*/ 113665 h 1042416"/>
              <a:gd name="connsiteX6" fmla="*/ 3319490 w 3540203"/>
              <a:gd name="connsiteY6" fmla="*/ 73152 h 1042416"/>
              <a:gd name="connsiteX7" fmla="*/ 3246338 w 3540203"/>
              <a:gd name="connsiteY7" fmla="*/ 27432 h 1042416"/>
              <a:gd name="connsiteX8" fmla="*/ 3182330 w 3540203"/>
              <a:gd name="connsiteY8" fmla="*/ 9144 h 1042416"/>
              <a:gd name="connsiteX9" fmla="*/ 3145754 w 3540203"/>
              <a:gd name="connsiteY9" fmla="*/ 0 h 1042416"/>
              <a:gd name="connsiteX10" fmla="*/ 2908010 w 3540203"/>
              <a:gd name="connsiteY10" fmla="*/ 27432 h 1042416"/>
              <a:gd name="connsiteX11" fmla="*/ 2862290 w 3540203"/>
              <a:gd name="connsiteY11" fmla="*/ 36576 h 1042416"/>
              <a:gd name="connsiteX12" fmla="*/ 2816570 w 3540203"/>
              <a:gd name="connsiteY12" fmla="*/ 45720 h 1042416"/>
              <a:gd name="connsiteX13" fmla="*/ 2597114 w 3540203"/>
              <a:gd name="connsiteY13" fmla="*/ 36576 h 1042416"/>
              <a:gd name="connsiteX14" fmla="*/ 2277074 w 3540203"/>
              <a:gd name="connsiteY14" fmla="*/ 27432 h 1042416"/>
              <a:gd name="connsiteX15" fmla="*/ 2121626 w 3540203"/>
              <a:gd name="connsiteY15" fmla="*/ 9144 h 1042416"/>
              <a:gd name="connsiteX16" fmla="*/ 1947890 w 3540203"/>
              <a:gd name="connsiteY16" fmla="*/ 18288 h 1042416"/>
              <a:gd name="connsiteX17" fmla="*/ 1234658 w 3540203"/>
              <a:gd name="connsiteY17" fmla="*/ 18288 h 1042416"/>
              <a:gd name="connsiteX18" fmla="*/ 1170650 w 3540203"/>
              <a:gd name="connsiteY18" fmla="*/ 36576 h 1042416"/>
              <a:gd name="connsiteX19" fmla="*/ 1115786 w 3540203"/>
              <a:gd name="connsiteY19" fmla="*/ 54864 h 1042416"/>
              <a:gd name="connsiteX20" fmla="*/ 1033490 w 3540203"/>
              <a:gd name="connsiteY20" fmla="*/ 82296 h 1042416"/>
              <a:gd name="connsiteX21" fmla="*/ 951194 w 3540203"/>
              <a:gd name="connsiteY21" fmla="*/ 118872 h 1042416"/>
              <a:gd name="connsiteX22" fmla="*/ 951194 w 3540203"/>
              <a:gd name="connsiteY22" fmla="*/ 118872 h 1042416"/>
              <a:gd name="connsiteX23" fmla="*/ 905474 w 3540203"/>
              <a:gd name="connsiteY23" fmla="*/ 146304 h 1042416"/>
              <a:gd name="connsiteX24" fmla="*/ 878042 w 3540203"/>
              <a:gd name="connsiteY24" fmla="*/ 155448 h 1042416"/>
              <a:gd name="connsiteX25" fmla="*/ 850610 w 3540203"/>
              <a:gd name="connsiteY25" fmla="*/ 173736 h 1042416"/>
              <a:gd name="connsiteX26" fmla="*/ 795746 w 3540203"/>
              <a:gd name="connsiteY26" fmla="*/ 192024 h 1042416"/>
              <a:gd name="connsiteX27" fmla="*/ 695162 w 3540203"/>
              <a:gd name="connsiteY27" fmla="*/ 246888 h 1042416"/>
              <a:gd name="connsiteX28" fmla="*/ 667730 w 3540203"/>
              <a:gd name="connsiteY28" fmla="*/ 256032 h 1042416"/>
              <a:gd name="connsiteX29" fmla="*/ 612866 w 3540203"/>
              <a:gd name="connsiteY29" fmla="*/ 292608 h 1042416"/>
              <a:gd name="connsiteX30" fmla="*/ 576290 w 3540203"/>
              <a:gd name="connsiteY30" fmla="*/ 320040 h 1042416"/>
              <a:gd name="connsiteX31" fmla="*/ 548858 w 3540203"/>
              <a:gd name="connsiteY31" fmla="*/ 329184 h 1042416"/>
              <a:gd name="connsiteX32" fmla="*/ 493994 w 3540203"/>
              <a:gd name="connsiteY32" fmla="*/ 365760 h 1042416"/>
              <a:gd name="connsiteX33" fmla="*/ 466562 w 3540203"/>
              <a:gd name="connsiteY33" fmla="*/ 384048 h 1042416"/>
              <a:gd name="connsiteX34" fmla="*/ 439130 w 3540203"/>
              <a:gd name="connsiteY34" fmla="*/ 411480 h 1042416"/>
              <a:gd name="connsiteX35" fmla="*/ 375122 w 3540203"/>
              <a:gd name="connsiteY35" fmla="*/ 448056 h 1042416"/>
              <a:gd name="connsiteX36" fmla="*/ 311114 w 3540203"/>
              <a:gd name="connsiteY36" fmla="*/ 484632 h 1042416"/>
              <a:gd name="connsiteX37" fmla="*/ 256250 w 3540203"/>
              <a:gd name="connsiteY37" fmla="*/ 557784 h 1042416"/>
              <a:gd name="connsiteX38" fmla="*/ 247106 w 3540203"/>
              <a:gd name="connsiteY38" fmla="*/ 585216 h 1042416"/>
              <a:gd name="connsiteX39" fmla="*/ 183098 w 3540203"/>
              <a:gd name="connsiteY39" fmla="*/ 685800 h 1042416"/>
              <a:gd name="connsiteX40" fmla="*/ 164810 w 3540203"/>
              <a:gd name="connsiteY40" fmla="*/ 713232 h 1042416"/>
              <a:gd name="connsiteX41" fmla="*/ 146522 w 3540203"/>
              <a:gd name="connsiteY41" fmla="*/ 740664 h 1042416"/>
              <a:gd name="connsiteX42" fmla="*/ 119090 w 3540203"/>
              <a:gd name="connsiteY42" fmla="*/ 749808 h 1042416"/>
              <a:gd name="connsiteX43" fmla="*/ 91658 w 3540203"/>
              <a:gd name="connsiteY43" fmla="*/ 777240 h 1042416"/>
              <a:gd name="connsiteX44" fmla="*/ 73370 w 3540203"/>
              <a:gd name="connsiteY44" fmla="*/ 804672 h 1042416"/>
              <a:gd name="connsiteX45" fmla="*/ 18506 w 3540203"/>
              <a:gd name="connsiteY45" fmla="*/ 841248 h 1042416"/>
              <a:gd name="connsiteX46" fmla="*/ 218 w 3540203"/>
              <a:gd name="connsiteY46" fmla="*/ 868680 h 1042416"/>
              <a:gd name="connsiteX47" fmla="*/ 27650 w 3540203"/>
              <a:gd name="connsiteY47" fmla="*/ 886968 h 1042416"/>
              <a:gd name="connsiteX48" fmla="*/ 119090 w 3540203"/>
              <a:gd name="connsiteY48" fmla="*/ 877824 h 1042416"/>
              <a:gd name="connsiteX49" fmla="*/ 420842 w 3540203"/>
              <a:gd name="connsiteY49" fmla="*/ 868680 h 1042416"/>
              <a:gd name="connsiteX50" fmla="*/ 1170650 w 3540203"/>
              <a:gd name="connsiteY50" fmla="*/ 859536 h 1042416"/>
              <a:gd name="connsiteX51" fmla="*/ 1435826 w 3540203"/>
              <a:gd name="connsiteY51" fmla="*/ 877824 h 1042416"/>
              <a:gd name="connsiteX52" fmla="*/ 1591274 w 3540203"/>
              <a:gd name="connsiteY52" fmla="*/ 905256 h 1042416"/>
              <a:gd name="connsiteX53" fmla="*/ 1655282 w 3540203"/>
              <a:gd name="connsiteY53" fmla="*/ 914400 h 1042416"/>
              <a:gd name="connsiteX54" fmla="*/ 1792442 w 3540203"/>
              <a:gd name="connsiteY54" fmla="*/ 932688 h 1042416"/>
              <a:gd name="connsiteX55" fmla="*/ 1929602 w 3540203"/>
              <a:gd name="connsiteY55" fmla="*/ 950976 h 1042416"/>
              <a:gd name="connsiteX56" fmla="*/ 2057618 w 3540203"/>
              <a:gd name="connsiteY56" fmla="*/ 941832 h 1042416"/>
              <a:gd name="connsiteX57" fmla="*/ 2331938 w 3540203"/>
              <a:gd name="connsiteY57" fmla="*/ 950976 h 1042416"/>
              <a:gd name="connsiteX58" fmla="*/ 2386802 w 3540203"/>
              <a:gd name="connsiteY58" fmla="*/ 960120 h 1042416"/>
              <a:gd name="connsiteX59" fmla="*/ 2450810 w 3540203"/>
              <a:gd name="connsiteY59" fmla="*/ 969264 h 1042416"/>
              <a:gd name="connsiteX60" fmla="*/ 2542250 w 3540203"/>
              <a:gd name="connsiteY60" fmla="*/ 987552 h 1042416"/>
              <a:gd name="connsiteX61" fmla="*/ 2587970 w 3540203"/>
              <a:gd name="connsiteY61" fmla="*/ 1005840 h 1042416"/>
              <a:gd name="connsiteX62" fmla="*/ 2661122 w 3540203"/>
              <a:gd name="connsiteY62" fmla="*/ 1024128 h 1042416"/>
              <a:gd name="connsiteX63" fmla="*/ 2688554 w 3540203"/>
              <a:gd name="connsiteY63" fmla="*/ 1033272 h 1042416"/>
              <a:gd name="connsiteX64" fmla="*/ 2725130 w 3540203"/>
              <a:gd name="connsiteY64" fmla="*/ 1024128 h 1042416"/>
              <a:gd name="connsiteX65" fmla="*/ 2917154 w 3540203"/>
              <a:gd name="connsiteY65" fmla="*/ 1042416 h 1042416"/>
              <a:gd name="connsiteX66" fmla="*/ 2953730 w 3540203"/>
              <a:gd name="connsiteY66" fmla="*/ 1033272 h 1042416"/>
              <a:gd name="connsiteX67" fmla="*/ 3003641 w 3540203"/>
              <a:gd name="connsiteY67" fmla="*/ 927227 h 1042416"/>
              <a:gd name="connsiteX0" fmla="*/ 3003641 w 3503722"/>
              <a:gd name="connsiteY0" fmla="*/ 927227 h 1042416"/>
              <a:gd name="connsiteX1" fmla="*/ 3123148 w 3503722"/>
              <a:gd name="connsiteY1" fmla="*/ 709168 h 1042416"/>
              <a:gd name="connsiteX2" fmla="*/ 3471636 w 3503722"/>
              <a:gd name="connsiteY2" fmla="*/ 157861 h 1042416"/>
              <a:gd name="connsiteX3" fmla="*/ 3487257 w 3503722"/>
              <a:gd name="connsiteY3" fmla="*/ 122682 h 1042416"/>
              <a:gd name="connsiteX4" fmla="*/ 3464016 w 3503722"/>
              <a:gd name="connsiteY4" fmla="*/ 113665 h 1042416"/>
              <a:gd name="connsiteX5" fmla="*/ 3319490 w 3503722"/>
              <a:gd name="connsiteY5" fmla="*/ 73152 h 1042416"/>
              <a:gd name="connsiteX6" fmla="*/ 3246338 w 3503722"/>
              <a:gd name="connsiteY6" fmla="*/ 27432 h 1042416"/>
              <a:gd name="connsiteX7" fmla="*/ 3182330 w 3503722"/>
              <a:gd name="connsiteY7" fmla="*/ 9144 h 1042416"/>
              <a:gd name="connsiteX8" fmla="*/ 3145754 w 3503722"/>
              <a:gd name="connsiteY8" fmla="*/ 0 h 1042416"/>
              <a:gd name="connsiteX9" fmla="*/ 2908010 w 3503722"/>
              <a:gd name="connsiteY9" fmla="*/ 27432 h 1042416"/>
              <a:gd name="connsiteX10" fmla="*/ 2862290 w 3503722"/>
              <a:gd name="connsiteY10" fmla="*/ 36576 h 1042416"/>
              <a:gd name="connsiteX11" fmla="*/ 2816570 w 3503722"/>
              <a:gd name="connsiteY11" fmla="*/ 45720 h 1042416"/>
              <a:gd name="connsiteX12" fmla="*/ 2597114 w 3503722"/>
              <a:gd name="connsiteY12" fmla="*/ 36576 h 1042416"/>
              <a:gd name="connsiteX13" fmla="*/ 2277074 w 3503722"/>
              <a:gd name="connsiteY13" fmla="*/ 27432 h 1042416"/>
              <a:gd name="connsiteX14" fmla="*/ 2121626 w 3503722"/>
              <a:gd name="connsiteY14" fmla="*/ 9144 h 1042416"/>
              <a:gd name="connsiteX15" fmla="*/ 1947890 w 3503722"/>
              <a:gd name="connsiteY15" fmla="*/ 18288 h 1042416"/>
              <a:gd name="connsiteX16" fmla="*/ 1234658 w 3503722"/>
              <a:gd name="connsiteY16" fmla="*/ 18288 h 1042416"/>
              <a:gd name="connsiteX17" fmla="*/ 1170650 w 3503722"/>
              <a:gd name="connsiteY17" fmla="*/ 36576 h 1042416"/>
              <a:gd name="connsiteX18" fmla="*/ 1115786 w 3503722"/>
              <a:gd name="connsiteY18" fmla="*/ 54864 h 1042416"/>
              <a:gd name="connsiteX19" fmla="*/ 1033490 w 3503722"/>
              <a:gd name="connsiteY19" fmla="*/ 82296 h 1042416"/>
              <a:gd name="connsiteX20" fmla="*/ 951194 w 3503722"/>
              <a:gd name="connsiteY20" fmla="*/ 118872 h 1042416"/>
              <a:gd name="connsiteX21" fmla="*/ 951194 w 3503722"/>
              <a:gd name="connsiteY21" fmla="*/ 118872 h 1042416"/>
              <a:gd name="connsiteX22" fmla="*/ 905474 w 3503722"/>
              <a:gd name="connsiteY22" fmla="*/ 146304 h 1042416"/>
              <a:gd name="connsiteX23" fmla="*/ 878042 w 3503722"/>
              <a:gd name="connsiteY23" fmla="*/ 155448 h 1042416"/>
              <a:gd name="connsiteX24" fmla="*/ 850610 w 3503722"/>
              <a:gd name="connsiteY24" fmla="*/ 173736 h 1042416"/>
              <a:gd name="connsiteX25" fmla="*/ 795746 w 3503722"/>
              <a:gd name="connsiteY25" fmla="*/ 192024 h 1042416"/>
              <a:gd name="connsiteX26" fmla="*/ 695162 w 3503722"/>
              <a:gd name="connsiteY26" fmla="*/ 246888 h 1042416"/>
              <a:gd name="connsiteX27" fmla="*/ 667730 w 3503722"/>
              <a:gd name="connsiteY27" fmla="*/ 256032 h 1042416"/>
              <a:gd name="connsiteX28" fmla="*/ 612866 w 3503722"/>
              <a:gd name="connsiteY28" fmla="*/ 292608 h 1042416"/>
              <a:gd name="connsiteX29" fmla="*/ 576290 w 3503722"/>
              <a:gd name="connsiteY29" fmla="*/ 320040 h 1042416"/>
              <a:gd name="connsiteX30" fmla="*/ 548858 w 3503722"/>
              <a:gd name="connsiteY30" fmla="*/ 329184 h 1042416"/>
              <a:gd name="connsiteX31" fmla="*/ 493994 w 3503722"/>
              <a:gd name="connsiteY31" fmla="*/ 365760 h 1042416"/>
              <a:gd name="connsiteX32" fmla="*/ 466562 w 3503722"/>
              <a:gd name="connsiteY32" fmla="*/ 384048 h 1042416"/>
              <a:gd name="connsiteX33" fmla="*/ 439130 w 3503722"/>
              <a:gd name="connsiteY33" fmla="*/ 411480 h 1042416"/>
              <a:gd name="connsiteX34" fmla="*/ 375122 w 3503722"/>
              <a:gd name="connsiteY34" fmla="*/ 448056 h 1042416"/>
              <a:gd name="connsiteX35" fmla="*/ 311114 w 3503722"/>
              <a:gd name="connsiteY35" fmla="*/ 484632 h 1042416"/>
              <a:gd name="connsiteX36" fmla="*/ 256250 w 3503722"/>
              <a:gd name="connsiteY36" fmla="*/ 557784 h 1042416"/>
              <a:gd name="connsiteX37" fmla="*/ 247106 w 3503722"/>
              <a:gd name="connsiteY37" fmla="*/ 585216 h 1042416"/>
              <a:gd name="connsiteX38" fmla="*/ 183098 w 3503722"/>
              <a:gd name="connsiteY38" fmla="*/ 685800 h 1042416"/>
              <a:gd name="connsiteX39" fmla="*/ 164810 w 3503722"/>
              <a:gd name="connsiteY39" fmla="*/ 713232 h 1042416"/>
              <a:gd name="connsiteX40" fmla="*/ 146522 w 3503722"/>
              <a:gd name="connsiteY40" fmla="*/ 740664 h 1042416"/>
              <a:gd name="connsiteX41" fmla="*/ 119090 w 3503722"/>
              <a:gd name="connsiteY41" fmla="*/ 749808 h 1042416"/>
              <a:gd name="connsiteX42" fmla="*/ 91658 w 3503722"/>
              <a:gd name="connsiteY42" fmla="*/ 777240 h 1042416"/>
              <a:gd name="connsiteX43" fmla="*/ 73370 w 3503722"/>
              <a:gd name="connsiteY43" fmla="*/ 804672 h 1042416"/>
              <a:gd name="connsiteX44" fmla="*/ 18506 w 3503722"/>
              <a:gd name="connsiteY44" fmla="*/ 841248 h 1042416"/>
              <a:gd name="connsiteX45" fmla="*/ 218 w 3503722"/>
              <a:gd name="connsiteY45" fmla="*/ 868680 h 1042416"/>
              <a:gd name="connsiteX46" fmla="*/ 27650 w 3503722"/>
              <a:gd name="connsiteY46" fmla="*/ 886968 h 1042416"/>
              <a:gd name="connsiteX47" fmla="*/ 119090 w 3503722"/>
              <a:gd name="connsiteY47" fmla="*/ 877824 h 1042416"/>
              <a:gd name="connsiteX48" fmla="*/ 420842 w 3503722"/>
              <a:gd name="connsiteY48" fmla="*/ 868680 h 1042416"/>
              <a:gd name="connsiteX49" fmla="*/ 1170650 w 3503722"/>
              <a:gd name="connsiteY49" fmla="*/ 859536 h 1042416"/>
              <a:gd name="connsiteX50" fmla="*/ 1435826 w 3503722"/>
              <a:gd name="connsiteY50" fmla="*/ 877824 h 1042416"/>
              <a:gd name="connsiteX51" fmla="*/ 1591274 w 3503722"/>
              <a:gd name="connsiteY51" fmla="*/ 905256 h 1042416"/>
              <a:gd name="connsiteX52" fmla="*/ 1655282 w 3503722"/>
              <a:gd name="connsiteY52" fmla="*/ 914400 h 1042416"/>
              <a:gd name="connsiteX53" fmla="*/ 1792442 w 3503722"/>
              <a:gd name="connsiteY53" fmla="*/ 932688 h 1042416"/>
              <a:gd name="connsiteX54" fmla="*/ 1929602 w 3503722"/>
              <a:gd name="connsiteY54" fmla="*/ 950976 h 1042416"/>
              <a:gd name="connsiteX55" fmla="*/ 2057618 w 3503722"/>
              <a:gd name="connsiteY55" fmla="*/ 941832 h 1042416"/>
              <a:gd name="connsiteX56" fmla="*/ 2331938 w 3503722"/>
              <a:gd name="connsiteY56" fmla="*/ 950976 h 1042416"/>
              <a:gd name="connsiteX57" fmla="*/ 2386802 w 3503722"/>
              <a:gd name="connsiteY57" fmla="*/ 960120 h 1042416"/>
              <a:gd name="connsiteX58" fmla="*/ 2450810 w 3503722"/>
              <a:gd name="connsiteY58" fmla="*/ 969264 h 1042416"/>
              <a:gd name="connsiteX59" fmla="*/ 2542250 w 3503722"/>
              <a:gd name="connsiteY59" fmla="*/ 987552 h 1042416"/>
              <a:gd name="connsiteX60" fmla="*/ 2587970 w 3503722"/>
              <a:gd name="connsiteY60" fmla="*/ 1005840 h 1042416"/>
              <a:gd name="connsiteX61" fmla="*/ 2661122 w 3503722"/>
              <a:gd name="connsiteY61" fmla="*/ 1024128 h 1042416"/>
              <a:gd name="connsiteX62" fmla="*/ 2688554 w 3503722"/>
              <a:gd name="connsiteY62" fmla="*/ 1033272 h 1042416"/>
              <a:gd name="connsiteX63" fmla="*/ 2725130 w 3503722"/>
              <a:gd name="connsiteY63" fmla="*/ 1024128 h 1042416"/>
              <a:gd name="connsiteX64" fmla="*/ 2917154 w 3503722"/>
              <a:gd name="connsiteY64" fmla="*/ 1042416 h 1042416"/>
              <a:gd name="connsiteX65" fmla="*/ 2953730 w 3503722"/>
              <a:gd name="connsiteY65" fmla="*/ 1033272 h 1042416"/>
              <a:gd name="connsiteX66" fmla="*/ 3003641 w 3503722"/>
              <a:gd name="connsiteY66" fmla="*/ 927227 h 1042416"/>
              <a:gd name="connsiteX0" fmla="*/ 3003641 w 3505494"/>
              <a:gd name="connsiteY0" fmla="*/ 927227 h 1042416"/>
              <a:gd name="connsiteX1" fmla="*/ 3123148 w 3505494"/>
              <a:gd name="connsiteY1" fmla="*/ 709168 h 1042416"/>
              <a:gd name="connsiteX2" fmla="*/ 3471636 w 3505494"/>
              <a:gd name="connsiteY2" fmla="*/ 157861 h 1042416"/>
              <a:gd name="connsiteX3" fmla="*/ 3487257 w 3505494"/>
              <a:gd name="connsiteY3" fmla="*/ 122682 h 1042416"/>
              <a:gd name="connsiteX4" fmla="*/ 3429091 w 3505494"/>
              <a:gd name="connsiteY4" fmla="*/ 107315 h 1042416"/>
              <a:gd name="connsiteX5" fmla="*/ 3319490 w 3505494"/>
              <a:gd name="connsiteY5" fmla="*/ 73152 h 1042416"/>
              <a:gd name="connsiteX6" fmla="*/ 3246338 w 3505494"/>
              <a:gd name="connsiteY6" fmla="*/ 27432 h 1042416"/>
              <a:gd name="connsiteX7" fmla="*/ 3182330 w 3505494"/>
              <a:gd name="connsiteY7" fmla="*/ 9144 h 1042416"/>
              <a:gd name="connsiteX8" fmla="*/ 3145754 w 3505494"/>
              <a:gd name="connsiteY8" fmla="*/ 0 h 1042416"/>
              <a:gd name="connsiteX9" fmla="*/ 2908010 w 3505494"/>
              <a:gd name="connsiteY9" fmla="*/ 27432 h 1042416"/>
              <a:gd name="connsiteX10" fmla="*/ 2862290 w 3505494"/>
              <a:gd name="connsiteY10" fmla="*/ 36576 h 1042416"/>
              <a:gd name="connsiteX11" fmla="*/ 2816570 w 3505494"/>
              <a:gd name="connsiteY11" fmla="*/ 45720 h 1042416"/>
              <a:gd name="connsiteX12" fmla="*/ 2597114 w 3505494"/>
              <a:gd name="connsiteY12" fmla="*/ 36576 h 1042416"/>
              <a:gd name="connsiteX13" fmla="*/ 2277074 w 3505494"/>
              <a:gd name="connsiteY13" fmla="*/ 27432 h 1042416"/>
              <a:gd name="connsiteX14" fmla="*/ 2121626 w 3505494"/>
              <a:gd name="connsiteY14" fmla="*/ 9144 h 1042416"/>
              <a:gd name="connsiteX15" fmla="*/ 1947890 w 3505494"/>
              <a:gd name="connsiteY15" fmla="*/ 18288 h 1042416"/>
              <a:gd name="connsiteX16" fmla="*/ 1234658 w 3505494"/>
              <a:gd name="connsiteY16" fmla="*/ 18288 h 1042416"/>
              <a:gd name="connsiteX17" fmla="*/ 1170650 w 3505494"/>
              <a:gd name="connsiteY17" fmla="*/ 36576 h 1042416"/>
              <a:gd name="connsiteX18" fmla="*/ 1115786 w 3505494"/>
              <a:gd name="connsiteY18" fmla="*/ 54864 h 1042416"/>
              <a:gd name="connsiteX19" fmla="*/ 1033490 w 3505494"/>
              <a:gd name="connsiteY19" fmla="*/ 82296 h 1042416"/>
              <a:gd name="connsiteX20" fmla="*/ 951194 w 3505494"/>
              <a:gd name="connsiteY20" fmla="*/ 118872 h 1042416"/>
              <a:gd name="connsiteX21" fmla="*/ 951194 w 3505494"/>
              <a:gd name="connsiteY21" fmla="*/ 118872 h 1042416"/>
              <a:gd name="connsiteX22" fmla="*/ 905474 w 3505494"/>
              <a:gd name="connsiteY22" fmla="*/ 146304 h 1042416"/>
              <a:gd name="connsiteX23" fmla="*/ 878042 w 3505494"/>
              <a:gd name="connsiteY23" fmla="*/ 155448 h 1042416"/>
              <a:gd name="connsiteX24" fmla="*/ 850610 w 3505494"/>
              <a:gd name="connsiteY24" fmla="*/ 173736 h 1042416"/>
              <a:gd name="connsiteX25" fmla="*/ 795746 w 3505494"/>
              <a:gd name="connsiteY25" fmla="*/ 192024 h 1042416"/>
              <a:gd name="connsiteX26" fmla="*/ 695162 w 3505494"/>
              <a:gd name="connsiteY26" fmla="*/ 246888 h 1042416"/>
              <a:gd name="connsiteX27" fmla="*/ 667730 w 3505494"/>
              <a:gd name="connsiteY27" fmla="*/ 256032 h 1042416"/>
              <a:gd name="connsiteX28" fmla="*/ 612866 w 3505494"/>
              <a:gd name="connsiteY28" fmla="*/ 292608 h 1042416"/>
              <a:gd name="connsiteX29" fmla="*/ 576290 w 3505494"/>
              <a:gd name="connsiteY29" fmla="*/ 320040 h 1042416"/>
              <a:gd name="connsiteX30" fmla="*/ 548858 w 3505494"/>
              <a:gd name="connsiteY30" fmla="*/ 329184 h 1042416"/>
              <a:gd name="connsiteX31" fmla="*/ 493994 w 3505494"/>
              <a:gd name="connsiteY31" fmla="*/ 365760 h 1042416"/>
              <a:gd name="connsiteX32" fmla="*/ 466562 w 3505494"/>
              <a:gd name="connsiteY32" fmla="*/ 384048 h 1042416"/>
              <a:gd name="connsiteX33" fmla="*/ 439130 w 3505494"/>
              <a:gd name="connsiteY33" fmla="*/ 411480 h 1042416"/>
              <a:gd name="connsiteX34" fmla="*/ 375122 w 3505494"/>
              <a:gd name="connsiteY34" fmla="*/ 448056 h 1042416"/>
              <a:gd name="connsiteX35" fmla="*/ 311114 w 3505494"/>
              <a:gd name="connsiteY35" fmla="*/ 484632 h 1042416"/>
              <a:gd name="connsiteX36" fmla="*/ 256250 w 3505494"/>
              <a:gd name="connsiteY36" fmla="*/ 557784 h 1042416"/>
              <a:gd name="connsiteX37" fmla="*/ 247106 w 3505494"/>
              <a:gd name="connsiteY37" fmla="*/ 585216 h 1042416"/>
              <a:gd name="connsiteX38" fmla="*/ 183098 w 3505494"/>
              <a:gd name="connsiteY38" fmla="*/ 685800 h 1042416"/>
              <a:gd name="connsiteX39" fmla="*/ 164810 w 3505494"/>
              <a:gd name="connsiteY39" fmla="*/ 713232 h 1042416"/>
              <a:gd name="connsiteX40" fmla="*/ 146522 w 3505494"/>
              <a:gd name="connsiteY40" fmla="*/ 740664 h 1042416"/>
              <a:gd name="connsiteX41" fmla="*/ 119090 w 3505494"/>
              <a:gd name="connsiteY41" fmla="*/ 749808 h 1042416"/>
              <a:gd name="connsiteX42" fmla="*/ 91658 w 3505494"/>
              <a:gd name="connsiteY42" fmla="*/ 777240 h 1042416"/>
              <a:gd name="connsiteX43" fmla="*/ 73370 w 3505494"/>
              <a:gd name="connsiteY43" fmla="*/ 804672 h 1042416"/>
              <a:gd name="connsiteX44" fmla="*/ 18506 w 3505494"/>
              <a:gd name="connsiteY44" fmla="*/ 841248 h 1042416"/>
              <a:gd name="connsiteX45" fmla="*/ 218 w 3505494"/>
              <a:gd name="connsiteY45" fmla="*/ 868680 h 1042416"/>
              <a:gd name="connsiteX46" fmla="*/ 27650 w 3505494"/>
              <a:gd name="connsiteY46" fmla="*/ 886968 h 1042416"/>
              <a:gd name="connsiteX47" fmla="*/ 119090 w 3505494"/>
              <a:gd name="connsiteY47" fmla="*/ 877824 h 1042416"/>
              <a:gd name="connsiteX48" fmla="*/ 420842 w 3505494"/>
              <a:gd name="connsiteY48" fmla="*/ 868680 h 1042416"/>
              <a:gd name="connsiteX49" fmla="*/ 1170650 w 3505494"/>
              <a:gd name="connsiteY49" fmla="*/ 859536 h 1042416"/>
              <a:gd name="connsiteX50" fmla="*/ 1435826 w 3505494"/>
              <a:gd name="connsiteY50" fmla="*/ 877824 h 1042416"/>
              <a:gd name="connsiteX51" fmla="*/ 1591274 w 3505494"/>
              <a:gd name="connsiteY51" fmla="*/ 905256 h 1042416"/>
              <a:gd name="connsiteX52" fmla="*/ 1655282 w 3505494"/>
              <a:gd name="connsiteY52" fmla="*/ 914400 h 1042416"/>
              <a:gd name="connsiteX53" fmla="*/ 1792442 w 3505494"/>
              <a:gd name="connsiteY53" fmla="*/ 932688 h 1042416"/>
              <a:gd name="connsiteX54" fmla="*/ 1929602 w 3505494"/>
              <a:gd name="connsiteY54" fmla="*/ 950976 h 1042416"/>
              <a:gd name="connsiteX55" fmla="*/ 2057618 w 3505494"/>
              <a:gd name="connsiteY55" fmla="*/ 941832 h 1042416"/>
              <a:gd name="connsiteX56" fmla="*/ 2331938 w 3505494"/>
              <a:gd name="connsiteY56" fmla="*/ 950976 h 1042416"/>
              <a:gd name="connsiteX57" fmla="*/ 2386802 w 3505494"/>
              <a:gd name="connsiteY57" fmla="*/ 960120 h 1042416"/>
              <a:gd name="connsiteX58" fmla="*/ 2450810 w 3505494"/>
              <a:gd name="connsiteY58" fmla="*/ 969264 h 1042416"/>
              <a:gd name="connsiteX59" fmla="*/ 2542250 w 3505494"/>
              <a:gd name="connsiteY59" fmla="*/ 987552 h 1042416"/>
              <a:gd name="connsiteX60" fmla="*/ 2587970 w 3505494"/>
              <a:gd name="connsiteY60" fmla="*/ 1005840 h 1042416"/>
              <a:gd name="connsiteX61" fmla="*/ 2661122 w 3505494"/>
              <a:gd name="connsiteY61" fmla="*/ 1024128 h 1042416"/>
              <a:gd name="connsiteX62" fmla="*/ 2688554 w 3505494"/>
              <a:gd name="connsiteY62" fmla="*/ 1033272 h 1042416"/>
              <a:gd name="connsiteX63" fmla="*/ 2725130 w 3505494"/>
              <a:gd name="connsiteY63" fmla="*/ 1024128 h 1042416"/>
              <a:gd name="connsiteX64" fmla="*/ 2917154 w 3505494"/>
              <a:gd name="connsiteY64" fmla="*/ 1042416 h 1042416"/>
              <a:gd name="connsiteX65" fmla="*/ 2953730 w 3505494"/>
              <a:gd name="connsiteY65" fmla="*/ 1033272 h 1042416"/>
              <a:gd name="connsiteX66" fmla="*/ 3003641 w 3505494"/>
              <a:gd name="connsiteY66" fmla="*/ 927227 h 1042416"/>
              <a:gd name="connsiteX0" fmla="*/ 3003641 w 3505828"/>
              <a:gd name="connsiteY0" fmla="*/ 927227 h 1042416"/>
              <a:gd name="connsiteX1" fmla="*/ 3123148 w 3505828"/>
              <a:gd name="connsiteY1" fmla="*/ 709168 h 1042416"/>
              <a:gd name="connsiteX2" fmla="*/ 3471636 w 3505828"/>
              <a:gd name="connsiteY2" fmla="*/ 157861 h 1042416"/>
              <a:gd name="connsiteX3" fmla="*/ 3487257 w 3505828"/>
              <a:gd name="connsiteY3" fmla="*/ 122682 h 1042416"/>
              <a:gd name="connsiteX4" fmla="*/ 3422741 w 3505828"/>
              <a:gd name="connsiteY4" fmla="*/ 94615 h 1042416"/>
              <a:gd name="connsiteX5" fmla="*/ 3319490 w 3505828"/>
              <a:gd name="connsiteY5" fmla="*/ 73152 h 1042416"/>
              <a:gd name="connsiteX6" fmla="*/ 3246338 w 3505828"/>
              <a:gd name="connsiteY6" fmla="*/ 27432 h 1042416"/>
              <a:gd name="connsiteX7" fmla="*/ 3182330 w 3505828"/>
              <a:gd name="connsiteY7" fmla="*/ 9144 h 1042416"/>
              <a:gd name="connsiteX8" fmla="*/ 3145754 w 3505828"/>
              <a:gd name="connsiteY8" fmla="*/ 0 h 1042416"/>
              <a:gd name="connsiteX9" fmla="*/ 2908010 w 3505828"/>
              <a:gd name="connsiteY9" fmla="*/ 27432 h 1042416"/>
              <a:gd name="connsiteX10" fmla="*/ 2862290 w 3505828"/>
              <a:gd name="connsiteY10" fmla="*/ 36576 h 1042416"/>
              <a:gd name="connsiteX11" fmla="*/ 2816570 w 3505828"/>
              <a:gd name="connsiteY11" fmla="*/ 45720 h 1042416"/>
              <a:gd name="connsiteX12" fmla="*/ 2597114 w 3505828"/>
              <a:gd name="connsiteY12" fmla="*/ 36576 h 1042416"/>
              <a:gd name="connsiteX13" fmla="*/ 2277074 w 3505828"/>
              <a:gd name="connsiteY13" fmla="*/ 27432 h 1042416"/>
              <a:gd name="connsiteX14" fmla="*/ 2121626 w 3505828"/>
              <a:gd name="connsiteY14" fmla="*/ 9144 h 1042416"/>
              <a:gd name="connsiteX15" fmla="*/ 1947890 w 3505828"/>
              <a:gd name="connsiteY15" fmla="*/ 18288 h 1042416"/>
              <a:gd name="connsiteX16" fmla="*/ 1234658 w 3505828"/>
              <a:gd name="connsiteY16" fmla="*/ 18288 h 1042416"/>
              <a:gd name="connsiteX17" fmla="*/ 1170650 w 3505828"/>
              <a:gd name="connsiteY17" fmla="*/ 36576 h 1042416"/>
              <a:gd name="connsiteX18" fmla="*/ 1115786 w 3505828"/>
              <a:gd name="connsiteY18" fmla="*/ 54864 h 1042416"/>
              <a:gd name="connsiteX19" fmla="*/ 1033490 w 3505828"/>
              <a:gd name="connsiteY19" fmla="*/ 82296 h 1042416"/>
              <a:gd name="connsiteX20" fmla="*/ 951194 w 3505828"/>
              <a:gd name="connsiteY20" fmla="*/ 118872 h 1042416"/>
              <a:gd name="connsiteX21" fmla="*/ 951194 w 3505828"/>
              <a:gd name="connsiteY21" fmla="*/ 118872 h 1042416"/>
              <a:gd name="connsiteX22" fmla="*/ 905474 w 3505828"/>
              <a:gd name="connsiteY22" fmla="*/ 146304 h 1042416"/>
              <a:gd name="connsiteX23" fmla="*/ 878042 w 3505828"/>
              <a:gd name="connsiteY23" fmla="*/ 155448 h 1042416"/>
              <a:gd name="connsiteX24" fmla="*/ 850610 w 3505828"/>
              <a:gd name="connsiteY24" fmla="*/ 173736 h 1042416"/>
              <a:gd name="connsiteX25" fmla="*/ 795746 w 3505828"/>
              <a:gd name="connsiteY25" fmla="*/ 192024 h 1042416"/>
              <a:gd name="connsiteX26" fmla="*/ 695162 w 3505828"/>
              <a:gd name="connsiteY26" fmla="*/ 246888 h 1042416"/>
              <a:gd name="connsiteX27" fmla="*/ 667730 w 3505828"/>
              <a:gd name="connsiteY27" fmla="*/ 256032 h 1042416"/>
              <a:gd name="connsiteX28" fmla="*/ 612866 w 3505828"/>
              <a:gd name="connsiteY28" fmla="*/ 292608 h 1042416"/>
              <a:gd name="connsiteX29" fmla="*/ 576290 w 3505828"/>
              <a:gd name="connsiteY29" fmla="*/ 320040 h 1042416"/>
              <a:gd name="connsiteX30" fmla="*/ 548858 w 3505828"/>
              <a:gd name="connsiteY30" fmla="*/ 329184 h 1042416"/>
              <a:gd name="connsiteX31" fmla="*/ 493994 w 3505828"/>
              <a:gd name="connsiteY31" fmla="*/ 365760 h 1042416"/>
              <a:gd name="connsiteX32" fmla="*/ 466562 w 3505828"/>
              <a:gd name="connsiteY32" fmla="*/ 384048 h 1042416"/>
              <a:gd name="connsiteX33" fmla="*/ 439130 w 3505828"/>
              <a:gd name="connsiteY33" fmla="*/ 411480 h 1042416"/>
              <a:gd name="connsiteX34" fmla="*/ 375122 w 3505828"/>
              <a:gd name="connsiteY34" fmla="*/ 448056 h 1042416"/>
              <a:gd name="connsiteX35" fmla="*/ 311114 w 3505828"/>
              <a:gd name="connsiteY35" fmla="*/ 484632 h 1042416"/>
              <a:gd name="connsiteX36" fmla="*/ 256250 w 3505828"/>
              <a:gd name="connsiteY36" fmla="*/ 557784 h 1042416"/>
              <a:gd name="connsiteX37" fmla="*/ 247106 w 3505828"/>
              <a:gd name="connsiteY37" fmla="*/ 585216 h 1042416"/>
              <a:gd name="connsiteX38" fmla="*/ 183098 w 3505828"/>
              <a:gd name="connsiteY38" fmla="*/ 685800 h 1042416"/>
              <a:gd name="connsiteX39" fmla="*/ 164810 w 3505828"/>
              <a:gd name="connsiteY39" fmla="*/ 713232 h 1042416"/>
              <a:gd name="connsiteX40" fmla="*/ 146522 w 3505828"/>
              <a:gd name="connsiteY40" fmla="*/ 740664 h 1042416"/>
              <a:gd name="connsiteX41" fmla="*/ 119090 w 3505828"/>
              <a:gd name="connsiteY41" fmla="*/ 749808 h 1042416"/>
              <a:gd name="connsiteX42" fmla="*/ 91658 w 3505828"/>
              <a:gd name="connsiteY42" fmla="*/ 777240 h 1042416"/>
              <a:gd name="connsiteX43" fmla="*/ 73370 w 3505828"/>
              <a:gd name="connsiteY43" fmla="*/ 804672 h 1042416"/>
              <a:gd name="connsiteX44" fmla="*/ 18506 w 3505828"/>
              <a:gd name="connsiteY44" fmla="*/ 841248 h 1042416"/>
              <a:gd name="connsiteX45" fmla="*/ 218 w 3505828"/>
              <a:gd name="connsiteY45" fmla="*/ 868680 h 1042416"/>
              <a:gd name="connsiteX46" fmla="*/ 27650 w 3505828"/>
              <a:gd name="connsiteY46" fmla="*/ 886968 h 1042416"/>
              <a:gd name="connsiteX47" fmla="*/ 119090 w 3505828"/>
              <a:gd name="connsiteY47" fmla="*/ 877824 h 1042416"/>
              <a:gd name="connsiteX48" fmla="*/ 420842 w 3505828"/>
              <a:gd name="connsiteY48" fmla="*/ 868680 h 1042416"/>
              <a:gd name="connsiteX49" fmla="*/ 1170650 w 3505828"/>
              <a:gd name="connsiteY49" fmla="*/ 859536 h 1042416"/>
              <a:gd name="connsiteX50" fmla="*/ 1435826 w 3505828"/>
              <a:gd name="connsiteY50" fmla="*/ 877824 h 1042416"/>
              <a:gd name="connsiteX51" fmla="*/ 1591274 w 3505828"/>
              <a:gd name="connsiteY51" fmla="*/ 905256 h 1042416"/>
              <a:gd name="connsiteX52" fmla="*/ 1655282 w 3505828"/>
              <a:gd name="connsiteY52" fmla="*/ 914400 h 1042416"/>
              <a:gd name="connsiteX53" fmla="*/ 1792442 w 3505828"/>
              <a:gd name="connsiteY53" fmla="*/ 932688 h 1042416"/>
              <a:gd name="connsiteX54" fmla="*/ 1929602 w 3505828"/>
              <a:gd name="connsiteY54" fmla="*/ 950976 h 1042416"/>
              <a:gd name="connsiteX55" fmla="*/ 2057618 w 3505828"/>
              <a:gd name="connsiteY55" fmla="*/ 941832 h 1042416"/>
              <a:gd name="connsiteX56" fmla="*/ 2331938 w 3505828"/>
              <a:gd name="connsiteY56" fmla="*/ 950976 h 1042416"/>
              <a:gd name="connsiteX57" fmla="*/ 2386802 w 3505828"/>
              <a:gd name="connsiteY57" fmla="*/ 960120 h 1042416"/>
              <a:gd name="connsiteX58" fmla="*/ 2450810 w 3505828"/>
              <a:gd name="connsiteY58" fmla="*/ 969264 h 1042416"/>
              <a:gd name="connsiteX59" fmla="*/ 2542250 w 3505828"/>
              <a:gd name="connsiteY59" fmla="*/ 987552 h 1042416"/>
              <a:gd name="connsiteX60" fmla="*/ 2587970 w 3505828"/>
              <a:gd name="connsiteY60" fmla="*/ 1005840 h 1042416"/>
              <a:gd name="connsiteX61" fmla="*/ 2661122 w 3505828"/>
              <a:gd name="connsiteY61" fmla="*/ 1024128 h 1042416"/>
              <a:gd name="connsiteX62" fmla="*/ 2688554 w 3505828"/>
              <a:gd name="connsiteY62" fmla="*/ 1033272 h 1042416"/>
              <a:gd name="connsiteX63" fmla="*/ 2725130 w 3505828"/>
              <a:gd name="connsiteY63" fmla="*/ 1024128 h 1042416"/>
              <a:gd name="connsiteX64" fmla="*/ 2917154 w 3505828"/>
              <a:gd name="connsiteY64" fmla="*/ 1042416 h 1042416"/>
              <a:gd name="connsiteX65" fmla="*/ 2953730 w 3505828"/>
              <a:gd name="connsiteY65" fmla="*/ 1033272 h 1042416"/>
              <a:gd name="connsiteX66" fmla="*/ 3003641 w 3505828"/>
              <a:gd name="connsiteY66" fmla="*/ 927227 h 1042416"/>
              <a:gd name="connsiteX0" fmla="*/ 3003641 w 3507350"/>
              <a:gd name="connsiteY0" fmla="*/ 927227 h 1042416"/>
              <a:gd name="connsiteX1" fmla="*/ 3123148 w 3507350"/>
              <a:gd name="connsiteY1" fmla="*/ 709168 h 1042416"/>
              <a:gd name="connsiteX2" fmla="*/ 3471636 w 3507350"/>
              <a:gd name="connsiteY2" fmla="*/ 157861 h 1042416"/>
              <a:gd name="connsiteX3" fmla="*/ 3490432 w 3507350"/>
              <a:gd name="connsiteY3" fmla="*/ 113157 h 1042416"/>
              <a:gd name="connsiteX4" fmla="*/ 3422741 w 3507350"/>
              <a:gd name="connsiteY4" fmla="*/ 94615 h 1042416"/>
              <a:gd name="connsiteX5" fmla="*/ 3319490 w 3507350"/>
              <a:gd name="connsiteY5" fmla="*/ 73152 h 1042416"/>
              <a:gd name="connsiteX6" fmla="*/ 3246338 w 3507350"/>
              <a:gd name="connsiteY6" fmla="*/ 27432 h 1042416"/>
              <a:gd name="connsiteX7" fmla="*/ 3182330 w 3507350"/>
              <a:gd name="connsiteY7" fmla="*/ 9144 h 1042416"/>
              <a:gd name="connsiteX8" fmla="*/ 3145754 w 3507350"/>
              <a:gd name="connsiteY8" fmla="*/ 0 h 1042416"/>
              <a:gd name="connsiteX9" fmla="*/ 2908010 w 3507350"/>
              <a:gd name="connsiteY9" fmla="*/ 27432 h 1042416"/>
              <a:gd name="connsiteX10" fmla="*/ 2862290 w 3507350"/>
              <a:gd name="connsiteY10" fmla="*/ 36576 h 1042416"/>
              <a:gd name="connsiteX11" fmla="*/ 2816570 w 3507350"/>
              <a:gd name="connsiteY11" fmla="*/ 45720 h 1042416"/>
              <a:gd name="connsiteX12" fmla="*/ 2597114 w 3507350"/>
              <a:gd name="connsiteY12" fmla="*/ 36576 h 1042416"/>
              <a:gd name="connsiteX13" fmla="*/ 2277074 w 3507350"/>
              <a:gd name="connsiteY13" fmla="*/ 27432 h 1042416"/>
              <a:gd name="connsiteX14" fmla="*/ 2121626 w 3507350"/>
              <a:gd name="connsiteY14" fmla="*/ 9144 h 1042416"/>
              <a:gd name="connsiteX15" fmla="*/ 1947890 w 3507350"/>
              <a:gd name="connsiteY15" fmla="*/ 18288 h 1042416"/>
              <a:gd name="connsiteX16" fmla="*/ 1234658 w 3507350"/>
              <a:gd name="connsiteY16" fmla="*/ 18288 h 1042416"/>
              <a:gd name="connsiteX17" fmla="*/ 1170650 w 3507350"/>
              <a:gd name="connsiteY17" fmla="*/ 36576 h 1042416"/>
              <a:gd name="connsiteX18" fmla="*/ 1115786 w 3507350"/>
              <a:gd name="connsiteY18" fmla="*/ 54864 h 1042416"/>
              <a:gd name="connsiteX19" fmla="*/ 1033490 w 3507350"/>
              <a:gd name="connsiteY19" fmla="*/ 82296 h 1042416"/>
              <a:gd name="connsiteX20" fmla="*/ 951194 w 3507350"/>
              <a:gd name="connsiteY20" fmla="*/ 118872 h 1042416"/>
              <a:gd name="connsiteX21" fmla="*/ 951194 w 3507350"/>
              <a:gd name="connsiteY21" fmla="*/ 118872 h 1042416"/>
              <a:gd name="connsiteX22" fmla="*/ 905474 w 3507350"/>
              <a:gd name="connsiteY22" fmla="*/ 146304 h 1042416"/>
              <a:gd name="connsiteX23" fmla="*/ 878042 w 3507350"/>
              <a:gd name="connsiteY23" fmla="*/ 155448 h 1042416"/>
              <a:gd name="connsiteX24" fmla="*/ 850610 w 3507350"/>
              <a:gd name="connsiteY24" fmla="*/ 173736 h 1042416"/>
              <a:gd name="connsiteX25" fmla="*/ 795746 w 3507350"/>
              <a:gd name="connsiteY25" fmla="*/ 192024 h 1042416"/>
              <a:gd name="connsiteX26" fmla="*/ 695162 w 3507350"/>
              <a:gd name="connsiteY26" fmla="*/ 246888 h 1042416"/>
              <a:gd name="connsiteX27" fmla="*/ 667730 w 3507350"/>
              <a:gd name="connsiteY27" fmla="*/ 256032 h 1042416"/>
              <a:gd name="connsiteX28" fmla="*/ 612866 w 3507350"/>
              <a:gd name="connsiteY28" fmla="*/ 292608 h 1042416"/>
              <a:gd name="connsiteX29" fmla="*/ 576290 w 3507350"/>
              <a:gd name="connsiteY29" fmla="*/ 320040 h 1042416"/>
              <a:gd name="connsiteX30" fmla="*/ 548858 w 3507350"/>
              <a:gd name="connsiteY30" fmla="*/ 329184 h 1042416"/>
              <a:gd name="connsiteX31" fmla="*/ 493994 w 3507350"/>
              <a:gd name="connsiteY31" fmla="*/ 365760 h 1042416"/>
              <a:gd name="connsiteX32" fmla="*/ 466562 w 3507350"/>
              <a:gd name="connsiteY32" fmla="*/ 384048 h 1042416"/>
              <a:gd name="connsiteX33" fmla="*/ 439130 w 3507350"/>
              <a:gd name="connsiteY33" fmla="*/ 411480 h 1042416"/>
              <a:gd name="connsiteX34" fmla="*/ 375122 w 3507350"/>
              <a:gd name="connsiteY34" fmla="*/ 448056 h 1042416"/>
              <a:gd name="connsiteX35" fmla="*/ 311114 w 3507350"/>
              <a:gd name="connsiteY35" fmla="*/ 484632 h 1042416"/>
              <a:gd name="connsiteX36" fmla="*/ 256250 w 3507350"/>
              <a:gd name="connsiteY36" fmla="*/ 557784 h 1042416"/>
              <a:gd name="connsiteX37" fmla="*/ 247106 w 3507350"/>
              <a:gd name="connsiteY37" fmla="*/ 585216 h 1042416"/>
              <a:gd name="connsiteX38" fmla="*/ 183098 w 3507350"/>
              <a:gd name="connsiteY38" fmla="*/ 685800 h 1042416"/>
              <a:gd name="connsiteX39" fmla="*/ 164810 w 3507350"/>
              <a:gd name="connsiteY39" fmla="*/ 713232 h 1042416"/>
              <a:gd name="connsiteX40" fmla="*/ 146522 w 3507350"/>
              <a:gd name="connsiteY40" fmla="*/ 740664 h 1042416"/>
              <a:gd name="connsiteX41" fmla="*/ 119090 w 3507350"/>
              <a:gd name="connsiteY41" fmla="*/ 749808 h 1042416"/>
              <a:gd name="connsiteX42" fmla="*/ 91658 w 3507350"/>
              <a:gd name="connsiteY42" fmla="*/ 777240 h 1042416"/>
              <a:gd name="connsiteX43" fmla="*/ 73370 w 3507350"/>
              <a:gd name="connsiteY43" fmla="*/ 804672 h 1042416"/>
              <a:gd name="connsiteX44" fmla="*/ 18506 w 3507350"/>
              <a:gd name="connsiteY44" fmla="*/ 841248 h 1042416"/>
              <a:gd name="connsiteX45" fmla="*/ 218 w 3507350"/>
              <a:gd name="connsiteY45" fmla="*/ 868680 h 1042416"/>
              <a:gd name="connsiteX46" fmla="*/ 27650 w 3507350"/>
              <a:gd name="connsiteY46" fmla="*/ 886968 h 1042416"/>
              <a:gd name="connsiteX47" fmla="*/ 119090 w 3507350"/>
              <a:gd name="connsiteY47" fmla="*/ 877824 h 1042416"/>
              <a:gd name="connsiteX48" fmla="*/ 420842 w 3507350"/>
              <a:gd name="connsiteY48" fmla="*/ 868680 h 1042416"/>
              <a:gd name="connsiteX49" fmla="*/ 1170650 w 3507350"/>
              <a:gd name="connsiteY49" fmla="*/ 859536 h 1042416"/>
              <a:gd name="connsiteX50" fmla="*/ 1435826 w 3507350"/>
              <a:gd name="connsiteY50" fmla="*/ 877824 h 1042416"/>
              <a:gd name="connsiteX51" fmla="*/ 1591274 w 3507350"/>
              <a:gd name="connsiteY51" fmla="*/ 905256 h 1042416"/>
              <a:gd name="connsiteX52" fmla="*/ 1655282 w 3507350"/>
              <a:gd name="connsiteY52" fmla="*/ 914400 h 1042416"/>
              <a:gd name="connsiteX53" fmla="*/ 1792442 w 3507350"/>
              <a:gd name="connsiteY53" fmla="*/ 932688 h 1042416"/>
              <a:gd name="connsiteX54" fmla="*/ 1929602 w 3507350"/>
              <a:gd name="connsiteY54" fmla="*/ 950976 h 1042416"/>
              <a:gd name="connsiteX55" fmla="*/ 2057618 w 3507350"/>
              <a:gd name="connsiteY55" fmla="*/ 941832 h 1042416"/>
              <a:gd name="connsiteX56" fmla="*/ 2331938 w 3507350"/>
              <a:gd name="connsiteY56" fmla="*/ 950976 h 1042416"/>
              <a:gd name="connsiteX57" fmla="*/ 2386802 w 3507350"/>
              <a:gd name="connsiteY57" fmla="*/ 960120 h 1042416"/>
              <a:gd name="connsiteX58" fmla="*/ 2450810 w 3507350"/>
              <a:gd name="connsiteY58" fmla="*/ 969264 h 1042416"/>
              <a:gd name="connsiteX59" fmla="*/ 2542250 w 3507350"/>
              <a:gd name="connsiteY59" fmla="*/ 987552 h 1042416"/>
              <a:gd name="connsiteX60" fmla="*/ 2587970 w 3507350"/>
              <a:gd name="connsiteY60" fmla="*/ 1005840 h 1042416"/>
              <a:gd name="connsiteX61" fmla="*/ 2661122 w 3507350"/>
              <a:gd name="connsiteY61" fmla="*/ 1024128 h 1042416"/>
              <a:gd name="connsiteX62" fmla="*/ 2688554 w 3507350"/>
              <a:gd name="connsiteY62" fmla="*/ 1033272 h 1042416"/>
              <a:gd name="connsiteX63" fmla="*/ 2725130 w 3507350"/>
              <a:gd name="connsiteY63" fmla="*/ 1024128 h 1042416"/>
              <a:gd name="connsiteX64" fmla="*/ 2917154 w 3507350"/>
              <a:gd name="connsiteY64" fmla="*/ 1042416 h 1042416"/>
              <a:gd name="connsiteX65" fmla="*/ 2953730 w 3507350"/>
              <a:gd name="connsiteY65" fmla="*/ 1033272 h 1042416"/>
              <a:gd name="connsiteX66" fmla="*/ 3003641 w 3507350"/>
              <a:gd name="connsiteY66"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62290 w 3603126"/>
              <a:gd name="connsiteY10" fmla="*/ 36576 h 1042416"/>
              <a:gd name="connsiteX11" fmla="*/ 2816570 w 3603126"/>
              <a:gd name="connsiteY11" fmla="*/ 45720 h 1042416"/>
              <a:gd name="connsiteX12" fmla="*/ 2597114 w 3603126"/>
              <a:gd name="connsiteY12" fmla="*/ 36576 h 1042416"/>
              <a:gd name="connsiteX13" fmla="*/ 2277074 w 3603126"/>
              <a:gd name="connsiteY13" fmla="*/ 27432 h 1042416"/>
              <a:gd name="connsiteX14" fmla="*/ 2121626 w 3603126"/>
              <a:gd name="connsiteY14" fmla="*/ 9144 h 1042416"/>
              <a:gd name="connsiteX15" fmla="*/ 1947890 w 3603126"/>
              <a:gd name="connsiteY15" fmla="*/ 18288 h 1042416"/>
              <a:gd name="connsiteX16" fmla="*/ 1234658 w 3603126"/>
              <a:gd name="connsiteY16" fmla="*/ 18288 h 1042416"/>
              <a:gd name="connsiteX17" fmla="*/ 1170650 w 3603126"/>
              <a:gd name="connsiteY17" fmla="*/ 36576 h 1042416"/>
              <a:gd name="connsiteX18" fmla="*/ 1115786 w 3603126"/>
              <a:gd name="connsiteY18" fmla="*/ 54864 h 1042416"/>
              <a:gd name="connsiteX19" fmla="*/ 1033490 w 3603126"/>
              <a:gd name="connsiteY19" fmla="*/ 82296 h 1042416"/>
              <a:gd name="connsiteX20" fmla="*/ 951194 w 3603126"/>
              <a:gd name="connsiteY20" fmla="*/ 118872 h 1042416"/>
              <a:gd name="connsiteX21" fmla="*/ 951194 w 3603126"/>
              <a:gd name="connsiteY21" fmla="*/ 118872 h 1042416"/>
              <a:gd name="connsiteX22" fmla="*/ 905474 w 3603126"/>
              <a:gd name="connsiteY22" fmla="*/ 146304 h 1042416"/>
              <a:gd name="connsiteX23" fmla="*/ 878042 w 3603126"/>
              <a:gd name="connsiteY23" fmla="*/ 155448 h 1042416"/>
              <a:gd name="connsiteX24" fmla="*/ 850610 w 3603126"/>
              <a:gd name="connsiteY24" fmla="*/ 173736 h 1042416"/>
              <a:gd name="connsiteX25" fmla="*/ 795746 w 3603126"/>
              <a:gd name="connsiteY25" fmla="*/ 192024 h 1042416"/>
              <a:gd name="connsiteX26" fmla="*/ 695162 w 3603126"/>
              <a:gd name="connsiteY26" fmla="*/ 246888 h 1042416"/>
              <a:gd name="connsiteX27" fmla="*/ 667730 w 3603126"/>
              <a:gd name="connsiteY27" fmla="*/ 256032 h 1042416"/>
              <a:gd name="connsiteX28" fmla="*/ 612866 w 3603126"/>
              <a:gd name="connsiteY28" fmla="*/ 292608 h 1042416"/>
              <a:gd name="connsiteX29" fmla="*/ 576290 w 3603126"/>
              <a:gd name="connsiteY29" fmla="*/ 320040 h 1042416"/>
              <a:gd name="connsiteX30" fmla="*/ 548858 w 3603126"/>
              <a:gd name="connsiteY30" fmla="*/ 329184 h 1042416"/>
              <a:gd name="connsiteX31" fmla="*/ 493994 w 3603126"/>
              <a:gd name="connsiteY31" fmla="*/ 365760 h 1042416"/>
              <a:gd name="connsiteX32" fmla="*/ 466562 w 3603126"/>
              <a:gd name="connsiteY32" fmla="*/ 384048 h 1042416"/>
              <a:gd name="connsiteX33" fmla="*/ 439130 w 3603126"/>
              <a:gd name="connsiteY33" fmla="*/ 411480 h 1042416"/>
              <a:gd name="connsiteX34" fmla="*/ 375122 w 3603126"/>
              <a:gd name="connsiteY34" fmla="*/ 448056 h 1042416"/>
              <a:gd name="connsiteX35" fmla="*/ 311114 w 3603126"/>
              <a:gd name="connsiteY35" fmla="*/ 484632 h 1042416"/>
              <a:gd name="connsiteX36" fmla="*/ 256250 w 3603126"/>
              <a:gd name="connsiteY36" fmla="*/ 557784 h 1042416"/>
              <a:gd name="connsiteX37" fmla="*/ 247106 w 3603126"/>
              <a:gd name="connsiteY37" fmla="*/ 585216 h 1042416"/>
              <a:gd name="connsiteX38" fmla="*/ 183098 w 3603126"/>
              <a:gd name="connsiteY38" fmla="*/ 685800 h 1042416"/>
              <a:gd name="connsiteX39" fmla="*/ 164810 w 3603126"/>
              <a:gd name="connsiteY39" fmla="*/ 713232 h 1042416"/>
              <a:gd name="connsiteX40" fmla="*/ 146522 w 3603126"/>
              <a:gd name="connsiteY40" fmla="*/ 740664 h 1042416"/>
              <a:gd name="connsiteX41" fmla="*/ 119090 w 3603126"/>
              <a:gd name="connsiteY41" fmla="*/ 749808 h 1042416"/>
              <a:gd name="connsiteX42" fmla="*/ 91658 w 3603126"/>
              <a:gd name="connsiteY42" fmla="*/ 777240 h 1042416"/>
              <a:gd name="connsiteX43" fmla="*/ 73370 w 3603126"/>
              <a:gd name="connsiteY43" fmla="*/ 804672 h 1042416"/>
              <a:gd name="connsiteX44" fmla="*/ 18506 w 3603126"/>
              <a:gd name="connsiteY44" fmla="*/ 841248 h 1042416"/>
              <a:gd name="connsiteX45" fmla="*/ 218 w 3603126"/>
              <a:gd name="connsiteY45" fmla="*/ 868680 h 1042416"/>
              <a:gd name="connsiteX46" fmla="*/ 27650 w 3603126"/>
              <a:gd name="connsiteY46" fmla="*/ 886968 h 1042416"/>
              <a:gd name="connsiteX47" fmla="*/ 119090 w 3603126"/>
              <a:gd name="connsiteY47" fmla="*/ 877824 h 1042416"/>
              <a:gd name="connsiteX48" fmla="*/ 420842 w 3603126"/>
              <a:gd name="connsiteY48" fmla="*/ 868680 h 1042416"/>
              <a:gd name="connsiteX49" fmla="*/ 1170650 w 3603126"/>
              <a:gd name="connsiteY49" fmla="*/ 859536 h 1042416"/>
              <a:gd name="connsiteX50" fmla="*/ 1435826 w 3603126"/>
              <a:gd name="connsiteY50" fmla="*/ 877824 h 1042416"/>
              <a:gd name="connsiteX51" fmla="*/ 1591274 w 3603126"/>
              <a:gd name="connsiteY51" fmla="*/ 905256 h 1042416"/>
              <a:gd name="connsiteX52" fmla="*/ 1655282 w 3603126"/>
              <a:gd name="connsiteY52" fmla="*/ 914400 h 1042416"/>
              <a:gd name="connsiteX53" fmla="*/ 1792442 w 3603126"/>
              <a:gd name="connsiteY53" fmla="*/ 932688 h 1042416"/>
              <a:gd name="connsiteX54" fmla="*/ 1929602 w 3603126"/>
              <a:gd name="connsiteY54" fmla="*/ 950976 h 1042416"/>
              <a:gd name="connsiteX55" fmla="*/ 2057618 w 3603126"/>
              <a:gd name="connsiteY55" fmla="*/ 941832 h 1042416"/>
              <a:gd name="connsiteX56" fmla="*/ 2331938 w 3603126"/>
              <a:gd name="connsiteY56" fmla="*/ 950976 h 1042416"/>
              <a:gd name="connsiteX57" fmla="*/ 2386802 w 3603126"/>
              <a:gd name="connsiteY57" fmla="*/ 960120 h 1042416"/>
              <a:gd name="connsiteX58" fmla="*/ 2450810 w 3603126"/>
              <a:gd name="connsiteY58" fmla="*/ 969264 h 1042416"/>
              <a:gd name="connsiteX59" fmla="*/ 2542250 w 3603126"/>
              <a:gd name="connsiteY59" fmla="*/ 987552 h 1042416"/>
              <a:gd name="connsiteX60" fmla="*/ 2587970 w 3603126"/>
              <a:gd name="connsiteY60" fmla="*/ 1005840 h 1042416"/>
              <a:gd name="connsiteX61" fmla="*/ 2661122 w 3603126"/>
              <a:gd name="connsiteY61" fmla="*/ 1024128 h 1042416"/>
              <a:gd name="connsiteX62" fmla="*/ 2688554 w 3603126"/>
              <a:gd name="connsiteY62" fmla="*/ 1033272 h 1042416"/>
              <a:gd name="connsiteX63" fmla="*/ 2725130 w 3603126"/>
              <a:gd name="connsiteY63" fmla="*/ 1024128 h 1042416"/>
              <a:gd name="connsiteX64" fmla="*/ 2917154 w 3603126"/>
              <a:gd name="connsiteY64" fmla="*/ 1042416 h 1042416"/>
              <a:gd name="connsiteX65" fmla="*/ 2953730 w 3603126"/>
              <a:gd name="connsiteY65" fmla="*/ 1033272 h 1042416"/>
              <a:gd name="connsiteX66" fmla="*/ 3003641 w 3603126"/>
              <a:gd name="connsiteY66"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62290 w 3603126"/>
              <a:gd name="connsiteY10" fmla="*/ 36576 h 1042416"/>
              <a:gd name="connsiteX11" fmla="*/ 2816570 w 3603126"/>
              <a:gd name="connsiteY11" fmla="*/ 45720 h 1042416"/>
              <a:gd name="connsiteX12" fmla="*/ 2597114 w 3603126"/>
              <a:gd name="connsiteY12" fmla="*/ 36576 h 1042416"/>
              <a:gd name="connsiteX13" fmla="*/ 2277074 w 3603126"/>
              <a:gd name="connsiteY13" fmla="*/ 27432 h 1042416"/>
              <a:gd name="connsiteX14" fmla="*/ 2121626 w 3603126"/>
              <a:gd name="connsiteY14" fmla="*/ 9144 h 1042416"/>
              <a:gd name="connsiteX15" fmla="*/ 1234658 w 3603126"/>
              <a:gd name="connsiteY15" fmla="*/ 18288 h 1042416"/>
              <a:gd name="connsiteX16" fmla="*/ 1170650 w 3603126"/>
              <a:gd name="connsiteY16" fmla="*/ 36576 h 1042416"/>
              <a:gd name="connsiteX17" fmla="*/ 1115786 w 3603126"/>
              <a:gd name="connsiteY17" fmla="*/ 54864 h 1042416"/>
              <a:gd name="connsiteX18" fmla="*/ 1033490 w 3603126"/>
              <a:gd name="connsiteY18" fmla="*/ 82296 h 1042416"/>
              <a:gd name="connsiteX19" fmla="*/ 951194 w 3603126"/>
              <a:gd name="connsiteY19" fmla="*/ 118872 h 1042416"/>
              <a:gd name="connsiteX20" fmla="*/ 951194 w 3603126"/>
              <a:gd name="connsiteY20" fmla="*/ 118872 h 1042416"/>
              <a:gd name="connsiteX21" fmla="*/ 905474 w 3603126"/>
              <a:gd name="connsiteY21" fmla="*/ 146304 h 1042416"/>
              <a:gd name="connsiteX22" fmla="*/ 878042 w 3603126"/>
              <a:gd name="connsiteY22" fmla="*/ 155448 h 1042416"/>
              <a:gd name="connsiteX23" fmla="*/ 850610 w 3603126"/>
              <a:gd name="connsiteY23" fmla="*/ 173736 h 1042416"/>
              <a:gd name="connsiteX24" fmla="*/ 795746 w 3603126"/>
              <a:gd name="connsiteY24" fmla="*/ 192024 h 1042416"/>
              <a:gd name="connsiteX25" fmla="*/ 695162 w 3603126"/>
              <a:gd name="connsiteY25" fmla="*/ 246888 h 1042416"/>
              <a:gd name="connsiteX26" fmla="*/ 667730 w 3603126"/>
              <a:gd name="connsiteY26" fmla="*/ 256032 h 1042416"/>
              <a:gd name="connsiteX27" fmla="*/ 612866 w 3603126"/>
              <a:gd name="connsiteY27" fmla="*/ 292608 h 1042416"/>
              <a:gd name="connsiteX28" fmla="*/ 576290 w 3603126"/>
              <a:gd name="connsiteY28" fmla="*/ 320040 h 1042416"/>
              <a:gd name="connsiteX29" fmla="*/ 548858 w 3603126"/>
              <a:gd name="connsiteY29" fmla="*/ 329184 h 1042416"/>
              <a:gd name="connsiteX30" fmla="*/ 493994 w 3603126"/>
              <a:gd name="connsiteY30" fmla="*/ 365760 h 1042416"/>
              <a:gd name="connsiteX31" fmla="*/ 466562 w 3603126"/>
              <a:gd name="connsiteY31" fmla="*/ 384048 h 1042416"/>
              <a:gd name="connsiteX32" fmla="*/ 439130 w 3603126"/>
              <a:gd name="connsiteY32" fmla="*/ 411480 h 1042416"/>
              <a:gd name="connsiteX33" fmla="*/ 375122 w 3603126"/>
              <a:gd name="connsiteY33" fmla="*/ 448056 h 1042416"/>
              <a:gd name="connsiteX34" fmla="*/ 311114 w 3603126"/>
              <a:gd name="connsiteY34" fmla="*/ 484632 h 1042416"/>
              <a:gd name="connsiteX35" fmla="*/ 256250 w 3603126"/>
              <a:gd name="connsiteY35" fmla="*/ 557784 h 1042416"/>
              <a:gd name="connsiteX36" fmla="*/ 247106 w 3603126"/>
              <a:gd name="connsiteY36" fmla="*/ 585216 h 1042416"/>
              <a:gd name="connsiteX37" fmla="*/ 183098 w 3603126"/>
              <a:gd name="connsiteY37" fmla="*/ 685800 h 1042416"/>
              <a:gd name="connsiteX38" fmla="*/ 164810 w 3603126"/>
              <a:gd name="connsiteY38" fmla="*/ 713232 h 1042416"/>
              <a:gd name="connsiteX39" fmla="*/ 146522 w 3603126"/>
              <a:gd name="connsiteY39" fmla="*/ 740664 h 1042416"/>
              <a:gd name="connsiteX40" fmla="*/ 119090 w 3603126"/>
              <a:gd name="connsiteY40" fmla="*/ 749808 h 1042416"/>
              <a:gd name="connsiteX41" fmla="*/ 91658 w 3603126"/>
              <a:gd name="connsiteY41" fmla="*/ 777240 h 1042416"/>
              <a:gd name="connsiteX42" fmla="*/ 73370 w 3603126"/>
              <a:gd name="connsiteY42" fmla="*/ 804672 h 1042416"/>
              <a:gd name="connsiteX43" fmla="*/ 18506 w 3603126"/>
              <a:gd name="connsiteY43" fmla="*/ 841248 h 1042416"/>
              <a:gd name="connsiteX44" fmla="*/ 218 w 3603126"/>
              <a:gd name="connsiteY44" fmla="*/ 868680 h 1042416"/>
              <a:gd name="connsiteX45" fmla="*/ 27650 w 3603126"/>
              <a:gd name="connsiteY45" fmla="*/ 886968 h 1042416"/>
              <a:gd name="connsiteX46" fmla="*/ 119090 w 3603126"/>
              <a:gd name="connsiteY46" fmla="*/ 877824 h 1042416"/>
              <a:gd name="connsiteX47" fmla="*/ 420842 w 3603126"/>
              <a:gd name="connsiteY47" fmla="*/ 868680 h 1042416"/>
              <a:gd name="connsiteX48" fmla="*/ 1170650 w 3603126"/>
              <a:gd name="connsiteY48" fmla="*/ 859536 h 1042416"/>
              <a:gd name="connsiteX49" fmla="*/ 1435826 w 3603126"/>
              <a:gd name="connsiteY49" fmla="*/ 877824 h 1042416"/>
              <a:gd name="connsiteX50" fmla="*/ 1591274 w 3603126"/>
              <a:gd name="connsiteY50" fmla="*/ 905256 h 1042416"/>
              <a:gd name="connsiteX51" fmla="*/ 1655282 w 3603126"/>
              <a:gd name="connsiteY51" fmla="*/ 914400 h 1042416"/>
              <a:gd name="connsiteX52" fmla="*/ 1792442 w 3603126"/>
              <a:gd name="connsiteY52" fmla="*/ 932688 h 1042416"/>
              <a:gd name="connsiteX53" fmla="*/ 1929602 w 3603126"/>
              <a:gd name="connsiteY53" fmla="*/ 950976 h 1042416"/>
              <a:gd name="connsiteX54" fmla="*/ 2057618 w 3603126"/>
              <a:gd name="connsiteY54" fmla="*/ 941832 h 1042416"/>
              <a:gd name="connsiteX55" fmla="*/ 2331938 w 3603126"/>
              <a:gd name="connsiteY55" fmla="*/ 950976 h 1042416"/>
              <a:gd name="connsiteX56" fmla="*/ 2386802 w 3603126"/>
              <a:gd name="connsiteY56" fmla="*/ 960120 h 1042416"/>
              <a:gd name="connsiteX57" fmla="*/ 2450810 w 3603126"/>
              <a:gd name="connsiteY57" fmla="*/ 969264 h 1042416"/>
              <a:gd name="connsiteX58" fmla="*/ 2542250 w 3603126"/>
              <a:gd name="connsiteY58" fmla="*/ 987552 h 1042416"/>
              <a:gd name="connsiteX59" fmla="*/ 2587970 w 3603126"/>
              <a:gd name="connsiteY59" fmla="*/ 1005840 h 1042416"/>
              <a:gd name="connsiteX60" fmla="*/ 2661122 w 3603126"/>
              <a:gd name="connsiteY60" fmla="*/ 1024128 h 1042416"/>
              <a:gd name="connsiteX61" fmla="*/ 2688554 w 3603126"/>
              <a:gd name="connsiteY61" fmla="*/ 1033272 h 1042416"/>
              <a:gd name="connsiteX62" fmla="*/ 2725130 w 3603126"/>
              <a:gd name="connsiteY62" fmla="*/ 1024128 h 1042416"/>
              <a:gd name="connsiteX63" fmla="*/ 2917154 w 3603126"/>
              <a:gd name="connsiteY63" fmla="*/ 1042416 h 1042416"/>
              <a:gd name="connsiteX64" fmla="*/ 2953730 w 3603126"/>
              <a:gd name="connsiteY64" fmla="*/ 1033272 h 1042416"/>
              <a:gd name="connsiteX65" fmla="*/ 3003641 w 3603126"/>
              <a:gd name="connsiteY65"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62290 w 3603126"/>
              <a:gd name="connsiteY10" fmla="*/ 36576 h 1042416"/>
              <a:gd name="connsiteX11" fmla="*/ 2816570 w 3603126"/>
              <a:gd name="connsiteY11" fmla="*/ 45720 h 1042416"/>
              <a:gd name="connsiteX12" fmla="*/ 2597114 w 3603126"/>
              <a:gd name="connsiteY12" fmla="*/ 36576 h 1042416"/>
              <a:gd name="connsiteX13" fmla="*/ 2277074 w 3603126"/>
              <a:gd name="connsiteY13" fmla="*/ 27432 h 1042416"/>
              <a:gd name="connsiteX14" fmla="*/ 1234658 w 3603126"/>
              <a:gd name="connsiteY14" fmla="*/ 18288 h 1042416"/>
              <a:gd name="connsiteX15" fmla="*/ 1170650 w 3603126"/>
              <a:gd name="connsiteY15" fmla="*/ 36576 h 1042416"/>
              <a:gd name="connsiteX16" fmla="*/ 1115786 w 3603126"/>
              <a:gd name="connsiteY16" fmla="*/ 54864 h 1042416"/>
              <a:gd name="connsiteX17" fmla="*/ 1033490 w 3603126"/>
              <a:gd name="connsiteY17" fmla="*/ 82296 h 1042416"/>
              <a:gd name="connsiteX18" fmla="*/ 951194 w 3603126"/>
              <a:gd name="connsiteY18" fmla="*/ 118872 h 1042416"/>
              <a:gd name="connsiteX19" fmla="*/ 951194 w 3603126"/>
              <a:gd name="connsiteY19" fmla="*/ 118872 h 1042416"/>
              <a:gd name="connsiteX20" fmla="*/ 905474 w 3603126"/>
              <a:gd name="connsiteY20" fmla="*/ 146304 h 1042416"/>
              <a:gd name="connsiteX21" fmla="*/ 878042 w 3603126"/>
              <a:gd name="connsiteY21" fmla="*/ 155448 h 1042416"/>
              <a:gd name="connsiteX22" fmla="*/ 850610 w 3603126"/>
              <a:gd name="connsiteY22" fmla="*/ 173736 h 1042416"/>
              <a:gd name="connsiteX23" fmla="*/ 795746 w 3603126"/>
              <a:gd name="connsiteY23" fmla="*/ 192024 h 1042416"/>
              <a:gd name="connsiteX24" fmla="*/ 695162 w 3603126"/>
              <a:gd name="connsiteY24" fmla="*/ 246888 h 1042416"/>
              <a:gd name="connsiteX25" fmla="*/ 667730 w 3603126"/>
              <a:gd name="connsiteY25" fmla="*/ 256032 h 1042416"/>
              <a:gd name="connsiteX26" fmla="*/ 612866 w 3603126"/>
              <a:gd name="connsiteY26" fmla="*/ 292608 h 1042416"/>
              <a:gd name="connsiteX27" fmla="*/ 576290 w 3603126"/>
              <a:gd name="connsiteY27" fmla="*/ 320040 h 1042416"/>
              <a:gd name="connsiteX28" fmla="*/ 548858 w 3603126"/>
              <a:gd name="connsiteY28" fmla="*/ 329184 h 1042416"/>
              <a:gd name="connsiteX29" fmla="*/ 493994 w 3603126"/>
              <a:gd name="connsiteY29" fmla="*/ 365760 h 1042416"/>
              <a:gd name="connsiteX30" fmla="*/ 466562 w 3603126"/>
              <a:gd name="connsiteY30" fmla="*/ 384048 h 1042416"/>
              <a:gd name="connsiteX31" fmla="*/ 439130 w 3603126"/>
              <a:gd name="connsiteY31" fmla="*/ 411480 h 1042416"/>
              <a:gd name="connsiteX32" fmla="*/ 375122 w 3603126"/>
              <a:gd name="connsiteY32" fmla="*/ 448056 h 1042416"/>
              <a:gd name="connsiteX33" fmla="*/ 311114 w 3603126"/>
              <a:gd name="connsiteY33" fmla="*/ 484632 h 1042416"/>
              <a:gd name="connsiteX34" fmla="*/ 256250 w 3603126"/>
              <a:gd name="connsiteY34" fmla="*/ 557784 h 1042416"/>
              <a:gd name="connsiteX35" fmla="*/ 247106 w 3603126"/>
              <a:gd name="connsiteY35" fmla="*/ 585216 h 1042416"/>
              <a:gd name="connsiteX36" fmla="*/ 183098 w 3603126"/>
              <a:gd name="connsiteY36" fmla="*/ 685800 h 1042416"/>
              <a:gd name="connsiteX37" fmla="*/ 164810 w 3603126"/>
              <a:gd name="connsiteY37" fmla="*/ 713232 h 1042416"/>
              <a:gd name="connsiteX38" fmla="*/ 146522 w 3603126"/>
              <a:gd name="connsiteY38" fmla="*/ 740664 h 1042416"/>
              <a:gd name="connsiteX39" fmla="*/ 119090 w 3603126"/>
              <a:gd name="connsiteY39" fmla="*/ 749808 h 1042416"/>
              <a:gd name="connsiteX40" fmla="*/ 91658 w 3603126"/>
              <a:gd name="connsiteY40" fmla="*/ 777240 h 1042416"/>
              <a:gd name="connsiteX41" fmla="*/ 73370 w 3603126"/>
              <a:gd name="connsiteY41" fmla="*/ 804672 h 1042416"/>
              <a:gd name="connsiteX42" fmla="*/ 18506 w 3603126"/>
              <a:gd name="connsiteY42" fmla="*/ 841248 h 1042416"/>
              <a:gd name="connsiteX43" fmla="*/ 218 w 3603126"/>
              <a:gd name="connsiteY43" fmla="*/ 868680 h 1042416"/>
              <a:gd name="connsiteX44" fmla="*/ 27650 w 3603126"/>
              <a:gd name="connsiteY44" fmla="*/ 886968 h 1042416"/>
              <a:gd name="connsiteX45" fmla="*/ 119090 w 3603126"/>
              <a:gd name="connsiteY45" fmla="*/ 877824 h 1042416"/>
              <a:gd name="connsiteX46" fmla="*/ 420842 w 3603126"/>
              <a:gd name="connsiteY46" fmla="*/ 868680 h 1042416"/>
              <a:gd name="connsiteX47" fmla="*/ 1170650 w 3603126"/>
              <a:gd name="connsiteY47" fmla="*/ 859536 h 1042416"/>
              <a:gd name="connsiteX48" fmla="*/ 1435826 w 3603126"/>
              <a:gd name="connsiteY48" fmla="*/ 877824 h 1042416"/>
              <a:gd name="connsiteX49" fmla="*/ 1591274 w 3603126"/>
              <a:gd name="connsiteY49" fmla="*/ 905256 h 1042416"/>
              <a:gd name="connsiteX50" fmla="*/ 1655282 w 3603126"/>
              <a:gd name="connsiteY50" fmla="*/ 914400 h 1042416"/>
              <a:gd name="connsiteX51" fmla="*/ 1792442 w 3603126"/>
              <a:gd name="connsiteY51" fmla="*/ 932688 h 1042416"/>
              <a:gd name="connsiteX52" fmla="*/ 1929602 w 3603126"/>
              <a:gd name="connsiteY52" fmla="*/ 950976 h 1042416"/>
              <a:gd name="connsiteX53" fmla="*/ 2057618 w 3603126"/>
              <a:gd name="connsiteY53" fmla="*/ 941832 h 1042416"/>
              <a:gd name="connsiteX54" fmla="*/ 2331938 w 3603126"/>
              <a:gd name="connsiteY54" fmla="*/ 950976 h 1042416"/>
              <a:gd name="connsiteX55" fmla="*/ 2386802 w 3603126"/>
              <a:gd name="connsiteY55" fmla="*/ 960120 h 1042416"/>
              <a:gd name="connsiteX56" fmla="*/ 2450810 w 3603126"/>
              <a:gd name="connsiteY56" fmla="*/ 969264 h 1042416"/>
              <a:gd name="connsiteX57" fmla="*/ 2542250 w 3603126"/>
              <a:gd name="connsiteY57" fmla="*/ 987552 h 1042416"/>
              <a:gd name="connsiteX58" fmla="*/ 2587970 w 3603126"/>
              <a:gd name="connsiteY58" fmla="*/ 1005840 h 1042416"/>
              <a:gd name="connsiteX59" fmla="*/ 2661122 w 3603126"/>
              <a:gd name="connsiteY59" fmla="*/ 1024128 h 1042416"/>
              <a:gd name="connsiteX60" fmla="*/ 2688554 w 3603126"/>
              <a:gd name="connsiteY60" fmla="*/ 1033272 h 1042416"/>
              <a:gd name="connsiteX61" fmla="*/ 2725130 w 3603126"/>
              <a:gd name="connsiteY61" fmla="*/ 1024128 h 1042416"/>
              <a:gd name="connsiteX62" fmla="*/ 2917154 w 3603126"/>
              <a:gd name="connsiteY62" fmla="*/ 1042416 h 1042416"/>
              <a:gd name="connsiteX63" fmla="*/ 2953730 w 3603126"/>
              <a:gd name="connsiteY63" fmla="*/ 1033272 h 1042416"/>
              <a:gd name="connsiteX64" fmla="*/ 3003641 w 3603126"/>
              <a:gd name="connsiteY64"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62290 w 3603126"/>
              <a:gd name="connsiteY10" fmla="*/ 36576 h 1042416"/>
              <a:gd name="connsiteX11" fmla="*/ 2816570 w 3603126"/>
              <a:gd name="connsiteY11" fmla="*/ 45720 h 1042416"/>
              <a:gd name="connsiteX12" fmla="*/ 2597114 w 3603126"/>
              <a:gd name="connsiteY12" fmla="*/ 36576 h 1042416"/>
              <a:gd name="connsiteX13" fmla="*/ 1234658 w 3603126"/>
              <a:gd name="connsiteY13" fmla="*/ 18288 h 1042416"/>
              <a:gd name="connsiteX14" fmla="*/ 1170650 w 3603126"/>
              <a:gd name="connsiteY14" fmla="*/ 36576 h 1042416"/>
              <a:gd name="connsiteX15" fmla="*/ 1115786 w 3603126"/>
              <a:gd name="connsiteY15" fmla="*/ 54864 h 1042416"/>
              <a:gd name="connsiteX16" fmla="*/ 1033490 w 3603126"/>
              <a:gd name="connsiteY16" fmla="*/ 82296 h 1042416"/>
              <a:gd name="connsiteX17" fmla="*/ 951194 w 3603126"/>
              <a:gd name="connsiteY17" fmla="*/ 118872 h 1042416"/>
              <a:gd name="connsiteX18" fmla="*/ 951194 w 3603126"/>
              <a:gd name="connsiteY18" fmla="*/ 118872 h 1042416"/>
              <a:gd name="connsiteX19" fmla="*/ 905474 w 3603126"/>
              <a:gd name="connsiteY19" fmla="*/ 146304 h 1042416"/>
              <a:gd name="connsiteX20" fmla="*/ 878042 w 3603126"/>
              <a:gd name="connsiteY20" fmla="*/ 155448 h 1042416"/>
              <a:gd name="connsiteX21" fmla="*/ 850610 w 3603126"/>
              <a:gd name="connsiteY21" fmla="*/ 173736 h 1042416"/>
              <a:gd name="connsiteX22" fmla="*/ 795746 w 3603126"/>
              <a:gd name="connsiteY22" fmla="*/ 192024 h 1042416"/>
              <a:gd name="connsiteX23" fmla="*/ 695162 w 3603126"/>
              <a:gd name="connsiteY23" fmla="*/ 246888 h 1042416"/>
              <a:gd name="connsiteX24" fmla="*/ 667730 w 3603126"/>
              <a:gd name="connsiteY24" fmla="*/ 256032 h 1042416"/>
              <a:gd name="connsiteX25" fmla="*/ 612866 w 3603126"/>
              <a:gd name="connsiteY25" fmla="*/ 292608 h 1042416"/>
              <a:gd name="connsiteX26" fmla="*/ 576290 w 3603126"/>
              <a:gd name="connsiteY26" fmla="*/ 320040 h 1042416"/>
              <a:gd name="connsiteX27" fmla="*/ 548858 w 3603126"/>
              <a:gd name="connsiteY27" fmla="*/ 329184 h 1042416"/>
              <a:gd name="connsiteX28" fmla="*/ 493994 w 3603126"/>
              <a:gd name="connsiteY28" fmla="*/ 365760 h 1042416"/>
              <a:gd name="connsiteX29" fmla="*/ 466562 w 3603126"/>
              <a:gd name="connsiteY29" fmla="*/ 384048 h 1042416"/>
              <a:gd name="connsiteX30" fmla="*/ 439130 w 3603126"/>
              <a:gd name="connsiteY30" fmla="*/ 411480 h 1042416"/>
              <a:gd name="connsiteX31" fmla="*/ 375122 w 3603126"/>
              <a:gd name="connsiteY31" fmla="*/ 448056 h 1042416"/>
              <a:gd name="connsiteX32" fmla="*/ 311114 w 3603126"/>
              <a:gd name="connsiteY32" fmla="*/ 484632 h 1042416"/>
              <a:gd name="connsiteX33" fmla="*/ 256250 w 3603126"/>
              <a:gd name="connsiteY33" fmla="*/ 557784 h 1042416"/>
              <a:gd name="connsiteX34" fmla="*/ 247106 w 3603126"/>
              <a:gd name="connsiteY34" fmla="*/ 585216 h 1042416"/>
              <a:gd name="connsiteX35" fmla="*/ 183098 w 3603126"/>
              <a:gd name="connsiteY35" fmla="*/ 685800 h 1042416"/>
              <a:gd name="connsiteX36" fmla="*/ 164810 w 3603126"/>
              <a:gd name="connsiteY36" fmla="*/ 713232 h 1042416"/>
              <a:gd name="connsiteX37" fmla="*/ 146522 w 3603126"/>
              <a:gd name="connsiteY37" fmla="*/ 740664 h 1042416"/>
              <a:gd name="connsiteX38" fmla="*/ 119090 w 3603126"/>
              <a:gd name="connsiteY38" fmla="*/ 749808 h 1042416"/>
              <a:gd name="connsiteX39" fmla="*/ 91658 w 3603126"/>
              <a:gd name="connsiteY39" fmla="*/ 777240 h 1042416"/>
              <a:gd name="connsiteX40" fmla="*/ 73370 w 3603126"/>
              <a:gd name="connsiteY40" fmla="*/ 804672 h 1042416"/>
              <a:gd name="connsiteX41" fmla="*/ 18506 w 3603126"/>
              <a:gd name="connsiteY41" fmla="*/ 841248 h 1042416"/>
              <a:gd name="connsiteX42" fmla="*/ 218 w 3603126"/>
              <a:gd name="connsiteY42" fmla="*/ 868680 h 1042416"/>
              <a:gd name="connsiteX43" fmla="*/ 27650 w 3603126"/>
              <a:gd name="connsiteY43" fmla="*/ 886968 h 1042416"/>
              <a:gd name="connsiteX44" fmla="*/ 119090 w 3603126"/>
              <a:gd name="connsiteY44" fmla="*/ 877824 h 1042416"/>
              <a:gd name="connsiteX45" fmla="*/ 420842 w 3603126"/>
              <a:gd name="connsiteY45" fmla="*/ 868680 h 1042416"/>
              <a:gd name="connsiteX46" fmla="*/ 1170650 w 3603126"/>
              <a:gd name="connsiteY46" fmla="*/ 859536 h 1042416"/>
              <a:gd name="connsiteX47" fmla="*/ 1435826 w 3603126"/>
              <a:gd name="connsiteY47" fmla="*/ 877824 h 1042416"/>
              <a:gd name="connsiteX48" fmla="*/ 1591274 w 3603126"/>
              <a:gd name="connsiteY48" fmla="*/ 905256 h 1042416"/>
              <a:gd name="connsiteX49" fmla="*/ 1655282 w 3603126"/>
              <a:gd name="connsiteY49" fmla="*/ 914400 h 1042416"/>
              <a:gd name="connsiteX50" fmla="*/ 1792442 w 3603126"/>
              <a:gd name="connsiteY50" fmla="*/ 932688 h 1042416"/>
              <a:gd name="connsiteX51" fmla="*/ 1929602 w 3603126"/>
              <a:gd name="connsiteY51" fmla="*/ 950976 h 1042416"/>
              <a:gd name="connsiteX52" fmla="*/ 2057618 w 3603126"/>
              <a:gd name="connsiteY52" fmla="*/ 941832 h 1042416"/>
              <a:gd name="connsiteX53" fmla="*/ 2331938 w 3603126"/>
              <a:gd name="connsiteY53" fmla="*/ 950976 h 1042416"/>
              <a:gd name="connsiteX54" fmla="*/ 2386802 w 3603126"/>
              <a:gd name="connsiteY54" fmla="*/ 960120 h 1042416"/>
              <a:gd name="connsiteX55" fmla="*/ 2450810 w 3603126"/>
              <a:gd name="connsiteY55" fmla="*/ 969264 h 1042416"/>
              <a:gd name="connsiteX56" fmla="*/ 2542250 w 3603126"/>
              <a:gd name="connsiteY56" fmla="*/ 987552 h 1042416"/>
              <a:gd name="connsiteX57" fmla="*/ 2587970 w 3603126"/>
              <a:gd name="connsiteY57" fmla="*/ 1005840 h 1042416"/>
              <a:gd name="connsiteX58" fmla="*/ 2661122 w 3603126"/>
              <a:gd name="connsiteY58" fmla="*/ 1024128 h 1042416"/>
              <a:gd name="connsiteX59" fmla="*/ 2688554 w 3603126"/>
              <a:gd name="connsiteY59" fmla="*/ 1033272 h 1042416"/>
              <a:gd name="connsiteX60" fmla="*/ 2725130 w 3603126"/>
              <a:gd name="connsiteY60" fmla="*/ 1024128 h 1042416"/>
              <a:gd name="connsiteX61" fmla="*/ 2917154 w 3603126"/>
              <a:gd name="connsiteY61" fmla="*/ 1042416 h 1042416"/>
              <a:gd name="connsiteX62" fmla="*/ 2953730 w 3603126"/>
              <a:gd name="connsiteY62" fmla="*/ 1033272 h 1042416"/>
              <a:gd name="connsiteX63" fmla="*/ 3003641 w 3603126"/>
              <a:gd name="connsiteY63"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62290 w 3603126"/>
              <a:gd name="connsiteY10" fmla="*/ 36576 h 1042416"/>
              <a:gd name="connsiteX11" fmla="*/ 2816570 w 3603126"/>
              <a:gd name="connsiteY11" fmla="*/ 45720 h 1042416"/>
              <a:gd name="connsiteX12" fmla="*/ 1234658 w 3603126"/>
              <a:gd name="connsiteY12" fmla="*/ 18288 h 1042416"/>
              <a:gd name="connsiteX13" fmla="*/ 1170650 w 3603126"/>
              <a:gd name="connsiteY13" fmla="*/ 36576 h 1042416"/>
              <a:gd name="connsiteX14" fmla="*/ 1115786 w 3603126"/>
              <a:gd name="connsiteY14" fmla="*/ 54864 h 1042416"/>
              <a:gd name="connsiteX15" fmla="*/ 1033490 w 3603126"/>
              <a:gd name="connsiteY15" fmla="*/ 82296 h 1042416"/>
              <a:gd name="connsiteX16" fmla="*/ 951194 w 3603126"/>
              <a:gd name="connsiteY16" fmla="*/ 118872 h 1042416"/>
              <a:gd name="connsiteX17" fmla="*/ 951194 w 3603126"/>
              <a:gd name="connsiteY17" fmla="*/ 118872 h 1042416"/>
              <a:gd name="connsiteX18" fmla="*/ 905474 w 3603126"/>
              <a:gd name="connsiteY18" fmla="*/ 146304 h 1042416"/>
              <a:gd name="connsiteX19" fmla="*/ 878042 w 3603126"/>
              <a:gd name="connsiteY19" fmla="*/ 155448 h 1042416"/>
              <a:gd name="connsiteX20" fmla="*/ 850610 w 3603126"/>
              <a:gd name="connsiteY20" fmla="*/ 173736 h 1042416"/>
              <a:gd name="connsiteX21" fmla="*/ 795746 w 3603126"/>
              <a:gd name="connsiteY21" fmla="*/ 192024 h 1042416"/>
              <a:gd name="connsiteX22" fmla="*/ 695162 w 3603126"/>
              <a:gd name="connsiteY22" fmla="*/ 246888 h 1042416"/>
              <a:gd name="connsiteX23" fmla="*/ 667730 w 3603126"/>
              <a:gd name="connsiteY23" fmla="*/ 256032 h 1042416"/>
              <a:gd name="connsiteX24" fmla="*/ 612866 w 3603126"/>
              <a:gd name="connsiteY24" fmla="*/ 292608 h 1042416"/>
              <a:gd name="connsiteX25" fmla="*/ 576290 w 3603126"/>
              <a:gd name="connsiteY25" fmla="*/ 320040 h 1042416"/>
              <a:gd name="connsiteX26" fmla="*/ 548858 w 3603126"/>
              <a:gd name="connsiteY26" fmla="*/ 329184 h 1042416"/>
              <a:gd name="connsiteX27" fmla="*/ 493994 w 3603126"/>
              <a:gd name="connsiteY27" fmla="*/ 365760 h 1042416"/>
              <a:gd name="connsiteX28" fmla="*/ 466562 w 3603126"/>
              <a:gd name="connsiteY28" fmla="*/ 384048 h 1042416"/>
              <a:gd name="connsiteX29" fmla="*/ 439130 w 3603126"/>
              <a:gd name="connsiteY29" fmla="*/ 411480 h 1042416"/>
              <a:gd name="connsiteX30" fmla="*/ 375122 w 3603126"/>
              <a:gd name="connsiteY30" fmla="*/ 448056 h 1042416"/>
              <a:gd name="connsiteX31" fmla="*/ 311114 w 3603126"/>
              <a:gd name="connsiteY31" fmla="*/ 484632 h 1042416"/>
              <a:gd name="connsiteX32" fmla="*/ 256250 w 3603126"/>
              <a:gd name="connsiteY32" fmla="*/ 557784 h 1042416"/>
              <a:gd name="connsiteX33" fmla="*/ 247106 w 3603126"/>
              <a:gd name="connsiteY33" fmla="*/ 585216 h 1042416"/>
              <a:gd name="connsiteX34" fmla="*/ 183098 w 3603126"/>
              <a:gd name="connsiteY34" fmla="*/ 685800 h 1042416"/>
              <a:gd name="connsiteX35" fmla="*/ 164810 w 3603126"/>
              <a:gd name="connsiteY35" fmla="*/ 713232 h 1042416"/>
              <a:gd name="connsiteX36" fmla="*/ 146522 w 3603126"/>
              <a:gd name="connsiteY36" fmla="*/ 740664 h 1042416"/>
              <a:gd name="connsiteX37" fmla="*/ 119090 w 3603126"/>
              <a:gd name="connsiteY37" fmla="*/ 749808 h 1042416"/>
              <a:gd name="connsiteX38" fmla="*/ 91658 w 3603126"/>
              <a:gd name="connsiteY38" fmla="*/ 777240 h 1042416"/>
              <a:gd name="connsiteX39" fmla="*/ 73370 w 3603126"/>
              <a:gd name="connsiteY39" fmla="*/ 804672 h 1042416"/>
              <a:gd name="connsiteX40" fmla="*/ 18506 w 3603126"/>
              <a:gd name="connsiteY40" fmla="*/ 841248 h 1042416"/>
              <a:gd name="connsiteX41" fmla="*/ 218 w 3603126"/>
              <a:gd name="connsiteY41" fmla="*/ 868680 h 1042416"/>
              <a:gd name="connsiteX42" fmla="*/ 27650 w 3603126"/>
              <a:gd name="connsiteY42" fmla="*/ 886968 h 1042416"/>
              <a:gd name="connsiteX43" fmla="*/ 119090 w 3603126"/>
              <a:gd name="connsiteY43" fmla="*/ 877824 h 1042416"/>
              <a:gd name="connsiteX44" fmla="*/ 420842 w 3603126"/>
              <a:gd name="connsiteY44" fmla="*/ 868680 h 1042416"/>
              <a:gd name="connsiteX45" fmla="*/ 1170650 w 3603126"/>
              <a:gd name="connsiteY45" fmla="*/ 859536 h 1042416"/>
              <a:gd name="connsiteX46" fmla="*/ 1435826 w 3603126"/>
              <a:gd name="connsiteY46" fmla="*/ 877824 h 1042416"/>
              <a:gd name="connsiteX47" fmla="*/ 1591274 w 3603126"/>
              <a:gd name="connsiteY47" fmla="*/ 905256 h 1042416"/>
              <a:gd name="connsiteX48" fmla="*/ 1655282 w 3603126"/>
              <a:gd name="connsiteY48" fmla="*/ 914400 h 1042416"/>
              <a:gd name="connsiteX49" fmla="*/ 1792442 w 3603126"/>
              <a:gd name="connsiteY49" fmla="*/ 932688 h 1042416"/>
              <a:gd name="connsiteX50" fmla="*/ 1929602 w 3603126"/>
              <a:gd name="connsiteY50" fmla="*/ 950976 h 1042416"/>
              <a:gd name="connsiteX51" fmla="*/ 2057618 w 3603126"/>
              <a:gd name="connsiteY51" fmla="*/ 941832 h 1042416"/>
              <a:gd name="connsiteX52" fmla="*/ 2331938 w 3603126"/>
              <a:gd name="connsiteY52" fmla="*/ 950976 h 1042416"/>
              <a:gd name="connsiteX53" fmla="*/ 2386802 w 3603126"/>
              <a:gd name="connsiteY53" fmla="*/ 960120 h 1042416"/>
              <a:gd name="connsiteX54" fmla="*/ 2450810 w 3603126"/>
              <a:gd name="connsiteY54" fmla="*/ 969264 h 1042416"/>
              <a:gd name="connsiteX55" fmla="*/ 2542250 w 3603126"/>
              <a:gd name="connsiteY55" fmla="*/ 987552 h 1042416"/>
              <a:gd name="connsiteX56" fmla="*/ 2587970 w 3603126"/>
              <a:gd name="connsiteY56" fmla="*/ 1005840 h 1042416"/>
              <a:gd name="connsiteX57" fmla="*/ 2661122 w 3603126"/>
              <a:gd name="connsiteY57" fmla="*/ 1024128 h 1042416"/>
              <a:gd name="connsiteX58" fmla="*/ 2688554 w 3603126"/>
              <a:gd name="connsiteY58" fmla="*/ 1033272 h 1042416"/>
              <a:gd name="connsiteX59" fmla="*/ 2725130 w 3603126"/>
              <a:gd name="connsiteY59" fmla="*/ 1024128 h 1042416"/>
              <a:gd name="connsiteX60" fmla="*/ 2917154 w 3603126"/>
              <a:gd name="connsiteY60" fmla="*/ 1042416 h 1042416"/>
              <a:gd name="connsiteX61" fmla="*/ 2953730 w 3603126"/>
              <a:gd name="connsiteY61" fmla="*/ 1033272 h 1042416"/>
              <a:gd name="connsiteX62" fmla="*/ 3003641 w 3603126"/>
              <a:gd name="connsiteY62"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908010 w 3603126"/>
              <a:gd name="connsiteY9" fmla="*/ 27432 h 1042416"/>
              <a:gd name="connsiteX10" fmla="*/ 2816570 w 3603126"/>
              <a:gd name="connsiteY10" fmla="*/ 45720 h 1042416"/>
              <a:gd name="connsiteX11" fmla="*/ 1234658 w 3603126"/>
              <a:gd name="connsiteY11" fmla="*/ 18288 h 1042416"/>
              <a:gd name="connsiteX12" fmla="*/ 1170650 w 3603126"/>
              <a:gd name="connsiteY12" fmla="*/ 36576 h 1042416"/>
              <a:gd name="connsiteX13" fmla="*/ 1115786 w 3603126"/>
              <a:gd name="connsiteY13" fmla="*/ 54864 h 1042416"/>
              <a:gd name="connsiteX14" fmla="*/ 1033490 w 3603126"/>
              <a:gd name="connsiteY14" fmla="*/ 82296 h 1042416"/>
              <a:gd name="connsiteX15" fmla="*/ 951194 w 3603126"/>
              <a:gd name="connsiteY15" fmla="*/ 118872 h 1042416"/>
              <a:gd name="connsiteX16" fmla="*/ 951194 w 3603126"/>
              <a:gd name="connsiteY16" fmla="*/ 118872 h 1042416"/>
              <a:gd name="connsiteX17" fmla="*/ 905474 w 3603126"/>
              <a:gd name="connsiteY17" fmla="*/ 146304 h 1042416"/>
              <a:gd name="connsiteX18" fmla="*/ 878042 w 3603126"/>
              <a:gd name="connsiteY18" fmla="*/ 155448 h 1042416"/>
              <a:gd name="connsiteX19" fmla="*/ 850610 w 3603126"/>
              <a:gd name="connsiteY19" fmla="*/ 173736 h 1042416"/>
              <a:gd name="connsiteX20" fmla="*/ 795746 w 3603126"/>
              <a:gd name="connsiteY20" fmla="*/ 192024 h 1042416"/>
              <a:gd name="connsiteX21" fmla="*/ 695162 w 3603126"/>
              <a:gd name="connsiteY21" fmla="*/ 246888 h 1042416"/>
              <a:gd name="connsiteX22" fmla="*/ 667730 w 3603126"/>
              <a:gd name="connsiteY22" fmla="*/ 256032 h 1042416"/>
              <a:gd name="connsiteX23" fmla="*/ 612866 w 3603126"/>
              <a:gd name="connsiteY23" fmla="*/ 292608 h 1042416"/>
              <a:gd name="connsiteX24" fmla="*/ 576290 w 3603126"/>
              <a:gd name="connsiteY24" fmla="*/ 320040 h 1042416"/>
              <a:gd name="connsiteX25" fmla="*/ 548858 w 3603126"/>
              <a:gd name="connsiteY25" fmla="*/ 329184 h 1042416"/>
              <a:gd name="connsiteX26" fmla="*/ 493994 w 3603126"/>
              <a:gd name="connsiteY26" fmla="*/ 365760 h 1042416"/>
              <a:gd name="connsiteX27" fmla="*/ 466562 w 3603126"/>
              <a:gd name="connsiteY27" fmla="*/ 384048 h 1042416"/>
              <a:gd name="connsiteX28" fmla="*/ 439130 w 3603126"/>
              <a:gd name="connsiteY28" fmla="*/ 411480 h 1042416"/>
              <a:gd name="connsiteX29" fmla="*/ 375122 w 3603126"/>
              <a:gd name="connsiteY29" fmla="*/ 448056 h 1042416"/>
              <a:gd name="connsiteX30" fmla="*/ 311114 w 3603126"/>
              <a:gd name="connsiteY30" fmla="*/ 484632 h 1042416"/>
              <a:gd name="connsiteX31" fmla="*/ 256250 w 3603126"/>
              <a:gd name="connsiteY31" fmla="*/ 557784 h 1042416"/>
              <a:gd name="connsiteX32" fmla="*/ 247106 w 3603126"/>
              <a:gd name="connsiteY32" fmla="*/ 585216 h 1042416"/>
              <a:gd name="connsiteX33" fmla="*/ 183098 w 3603126"/>
              <a:gd name="connsiteY33" fmla="*/ 685800 h 1042416"/>
              <a:gd name="connsiteX34" fmla="*/ 164810 w 3603126"/>
              <a:gd name="connsiteY34" fmla="*/ 713232 h 1042416"/>
              <a:gd name="connsiteX35" fmla="*/ 146522 w 3603126"/>
              <a:gd name="connsiteY35" fmla="*/ 740664 h 1042416"/>
              <a:gd name="connsiteX36" fmla="*/ 119090 w 3603126"/>
              <a:gd name="connsiteY36" fmla="*/ 749808 h 1042416"/>
              <a:gd name="connsiteX37" fmla="*/ 91658 w 3603126"/>
              <a:gd name="connsiteY37" fmla="*/ 777240 h 1042416"/>
              <a:gd name="connsiteX38" fmla="*/ 73370 w 3603126"/>
              <a:gd name="connsiteY38" fmla="*/ 804672 h 1042416"/>
              <a:gd name="connsiteX39" fmla="*/ 18506 w 3603126"/>
              <a:gd name="connsiteY39" fmla="*/ 841248 h 1042416"/>
              <a:gd name="connsiteX40" fmla="*/ 218 w 3603126"/>
              <a:gd name="connsiteY40" fmla="*/ 868680 h 1042416"/>
              <a:gd name="connsiteX41" fmla="*/ 27650 w 3603126"/>
              <a:gd name="connsiteY41" fmla="*/ 886968 h 1042416"/>
              <a:gd name="connsiteX42" fmla="*/ 119090 w 3603126"/>
              <a:gd name="connsiteY42" fmla="*/ 877824 h 1042416"/>
              <a:gd name="connsiteX43" fmla="*/ 420842 w 3603126"/>
              <a:gd name="connsiteY43" fmla="*/ 868680 h 1042416"/>
              <a:gd name="connsiteX44" fmla="*/ 1170650 w 3603126"/>
              <a:gd name="connsiteY44" fmla="*/ 859536 h 1042416"/>
              <a:gd name="connsiteX45" fmla="*/ 1435826 w 3603126"/>
              <a:gd name="connsiteY45" fmla="*/ 877824 h 1042416"/>
              <a:gd name="connsiteX46" fmla="*/ 1591274 w 3603126"/>
              <a:gd name="connsiteY46" fmla="*/ 905256 h 1042416"/>
              <a:gd name="connsiteX47" fmla="*/ 1655282 w 3603126"/>
              <a:gd name="connsiteY47" fmla="*/ 914400 h 1042416"/>
              <a:gd name="connsiteX48" fmla="*/ 1792442 w 3603126"/>
              <a:gd name="connsiteY48" fmla="*/ 932688 h 1042416"/>
              <a:gd name="connsiteX49" fmla="*/ 1929602 w 3603126"/>
              <a:gd name="connsiteY49" fmla="*/ 950976 h 1042416"/>
              <a:gd name="connsiteX50" fmla="*/ 2057618 w 3603126"/>
              <a:gd name="connsiteY50" fmla="*/ 941832 h 1042416"/>
              <a:gd name="connsiteX51" fmla="*/ 2331938 w 3603126"/>
              <a:gd name="connsiteY51" fmla="*/ 950976 h 1042416"/>
              <a:gd name="connsiteX52" fmla="*/ 2386802 w 3603126"/>
              <a:gd name="connsiteY52" fmla="*/ 960120 h 1042416"/>
              <a:gd name="connsiteX53" fmla="*/ 2450810 w 3603126"/>
              <a:gd name="connsiteY53" fmla="*/ 969264 h 1042416"/>
              <a:gd name="connsiteX54" fmla="*/ 2542250 w 3603126"/>
              <a:gd name="connsiteY54" fmla="*/ 987552 h 1042416"/>
              <a:gd name="connsiteX55" fmla="*/ 2587970 w 3603126"/>
              <a:gd name="connsiteY55" fmla="*/ 1005840 h 1042416"/>
              <a:gd name="connsiteX56" fmla="*/ 2661122 w 3603126"/>
              <a:gd name="connsiteY56" fmla="*/ 1024128 h 1042416"/>
              <a:gd name="connsiteX57" fmla="*/ 2688554 w 3603126"/>
              <a:gd name="connsiteY57" fmla="*/ 1033272 h 1042416"/>
              <a:gd name="connsiteX58" fmla="*/ 2725130 w 3603126"/>
              <a:gd name="connsiteY58" fmla="*/ 1024128 h 1042416"/>
              <a:gd name="connsiteX59" fmla="*/ 2917154 w 3603126"/>
              <a:gd name="connsiteY59" fmla="*/ 1042416 h 1042416"/>
              <a:gd name="connsiteX60" fmla="*/ 2953730 w 3603126"/>
              <a:gd name="connsiteY60" fmla="*/ 1033272 h 1042416"/>
              <a:gd name="connsiteX61" fmla="*/ 3003641 w 3603126"/>
              <a:gd name="connsiteY61"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2816570 w 3603126"/>
              <a:gd name="connsiteY9" fmla="*/ 45720 h 1042416"/>
              <a:gd name="connsiteX10" fmla="*/ 1234658 w 3603126"/>
              <a:gd name="connsiteY10" fmla="*/ 18288 h 1042416"/>
              <a:gd name="connsiteX11" fmla="*/ 1170650 w 3603126"/>
              <a:gd name="connsiteY11" fmla="*/ 36576 h 1042416"/>
              <a:gd name="connsiteX12" fmla="*/ 1115786 w 3603126"/>
              <a:gd name="connsiteY12" fmla="*/ 54864 h 1042416"/>
              <a:gd name="connsiteX13" fmla="*/ 1033490 w 3603126"/>
              <a:gd name="connsiteY13" fmla="*/ 82296 h 1042416"/>
              <a:gd name="connsiteX14" fmla="*/ 951194 w 3603126"/>
              <a:gd name="connsiteY14" fmla="*/ 118872 h 1042416"/>
              <a:gd name="connsiteX15" fmla="*/ 951194 w 3603126"/>
              <a:gd name="connsiteY15" fmla="*/ 118872 h 1042416"/>
              <a:gd name="connsiteX16" fmla="*/ 905474 w 3603126"/>
              <a:gd name="connsiteY16" fmla="*/ 146304 h 1042416"/>
              <a:gd name="connsiteX17" fmla="*/ 878042 w 3603126"/>
              <a:gd name="connsiteY17" fmla="*/ 155448 h 1042416"/>
              <a:gd name="connsiteX18" fmla="*/ 850610 w 3603126"/>
              <a:gd name="connsiteY18" fmla="*/ 173736 h 1042416"/>
              <a:gd name="connsiteX19" fmla="*/ 795746 w 3603126"/>
              <a:gd name="connsiteY19" fmla="*/ 192024 h 1042416"/>
              <a:gd name="connsiteX20" fmla="*/ 695162 w 3603126"/>
              <a:gd name="connsiteY20" fmla="*/ 246888 h 1042416"/>
              <a:gd name="connsiteX21" fmla="*/ 667730 w 3603126"/>
              <a:gd name="connsiteY21" fmla="*/ 256032 h 1042416"/>
              <a:gd name="connsiteX22" fmla="*/ 612866 w 3603126"/>
              <a:gd name="connsiteY22" fmla="*/ 292608 h 1042416"/>
              <a:gd name="connsiteX23" fmla="*/ 576290 w 3603126"/>
              <a:gd name="connsiteY23" fmla="*/ 320040 h 1042416"/>
              <a:gd name="connsiteX24" fmla="*/ 548858 w 3603126"/>
              <a:gd name="connsiteY24" fmla="*/ 329184 h 1042416"/>
              <a:gd name="connsiteX25" fmla="*/ 493994 w 3603126"/>
              <a:gd name="connsiteY25" fmla="*/ 365760 h 1042416"/>
              <a:gd name="connsiteX26" fmla="*/ 466562 w 3603126"/>
              <a:gd name="connsiteY26" fmla="*/ 384048 h 1042416"/>
              <a:gd name="connsiteX27" fmla="*/ 439130 w 3603126"/>
              <a:gd name="connsiteY27" fmla="*/ 411480 h 1042416"/>
              <a:gd name="connsiteX28" fmla="*/ 375122 w 3603126"/>
              <a:gd name="connsiteY28" fmla="*/ 448056 h 1042416"/>
              <a:gd name="connsiteX29" fmla="*/ 311114 w 3603126"/>
              <a:gd name="connsiteY29" fmla="*/ 484632 h 1042416"/>
              <a:gd name="connsiteX30" fmla="*/ 256250 w 3603126"/>
              <a:gd name="connsiteY30" fmla="*/ 557784 h 1042416"/>
              <a:gd name="connsiteX31" fmla="*/ 247106 w 3603126"/>
              <a:gd name="connsiteY31" fmla="*/ 585216 h 1042416"/>
              <a:gd name="connsiteX32" fmla="*/ 183098 w 3603126"/>
              <a:gd name="connsiteY32" fmla="*/ 685800 h 1042416"/>
              <a:gd name="connsiteX33" fmla="*/ 164810 w 3603126"/>
              <a:gd name="connsiteY33" fmla="*/ 713232 h 1042416"/>
              <a:gd name="connsiteX34" fmla="*/ 146522 w 3603126"/>
              <a:gd name="connsiteY34" fmla="*/ 740664 h 1042416"/>
              <a:gd name="connsiteX35" fmla="*/ 119090 w 3603126"/>
              <a:gd name="connsiteY35" fmla="*/ 749808 h 1042416"/>
              <a:gd name="connsiteX36" fmla="*/ 91658 w 3603126"/>
              <a:gd name="connsiteY36" fmla="*/ 777240 h 1042416"/>
              <a:gd name="connsiteX37" fmla="*/ 73370 w 3603126"/>
              <a:gd name="connsiteY37" fmla="*/ 804672 h 1042416"/>
              <a:gd name="connsiteX38" fmla="*/ 18506 w 3603126"/>
              <a:gd name="connsiteY38" fmla="*/ 841248 h 1042416"/>
              <a:gd name="connsiteX39" fmla="*/ 218 w 3603126"/>
              <a:gd name="connsiteY39" fmla="*/ 868680 h 1042416"/>
              <a:gd name="connsiteX40" fmla="*/ 27650 w 3603126"/>
              <a:gd name="connsiteY40" fmla="*/ 886968 h 1042416"/>
              <a:gd name="connsiteX41" fmla="*/ 119090 w 3603126"/>
              <a:gd name="connsiteY41" fmla="*/ 877824 h 1042416"/>
              <a:gd name="connsiteX42" fmla="*/ 420842 w 3603126"/>
              <a:gd name="connsiteY42" fmla="*/ 868680 h 1042416"/>
              <a:gd name="connsiteX43" fmla="*/ 1170650 w 3603126"/>
              <a:gd name="connsiteY43" fmla="*/ 859536 h 1042416"/>
              <a:gd name="connsiteX44" fmla="*/ 1435826 w 3603126"/>
              <a:gd name="connsiteY44" fmla="*/ 877824 h 1042416"/>
              <a:gd name="connsiteX45" fmla="*/ 1591274 w 3603126"/>
              <a:gd name="connsiteY45" fmla="*/ 905256 h 1042416"/>
              <a:gd name="connsiteX46" fmla="*/ 1655282 w 3603126"/>
              <a:gd name="connsiteY46" fmla="*/ 914400 h 1042416"/>
              <a:gd name="connsiteX47" fmla="*/ 1792442 w 3603126"/>
              <a:gd name="connsiteY47" fmla="*/ 932688 h 1042416"/>
              <a:gd name="connsiteX48" fmla="*/ 1929602 w 3603126"/>
              <a:gd name="connsiteY48" fmla="*/ 950976 h 1042416"/>
              <a:gd name="connsiteX49" fmla="*/ 2057618 w 3603126"/>
              <a:gd name="connsiteY49" fmla="*/ 941832 h 1042416"/>
              <a:gd name="connsiteX50" fmla="*/ 2331938 w 3603126"/>
              <a:gd name="connsiteY50" fmla="*/ 950976 h 1042416"/>
              <a:gd name="connsiteX51" fmla="*/ 2386802 w 3603126"/>
              <a:gd name="connsiteY51" fmla="*/ 960120 h 1042416"/>
              <a:gd name="connsiteX52" fmla="*/ 2450810 w 3603126"/>
              <a:gd name="connsiteY52" fmla="*/ 969264 h 1042416"/>
              <a:gd name="connsiteX53" fmla="*/ 2542250 w 3603126"/>
              <a:gd name="connsiteY53" fmla="*/ 987552 h 1042416"/>
              <a:gd name="connsiteX54" fmla="*/ 2587970 w 3603126"/>
              <a:gd name="connsiteY54" fmla="*/ 1005840 h 1042416"/>
              <a:gd name="connsiteX55" fmla="*/ 2661122 w 3603126"/>
              <a:gd name="connsiteY55" fmla="*/ 1024128 h 1042416"/>
              <a:gd name="connsiteX56" fmla="*/ 2688554 w 3603126"/>
              <a:gd name="connsiteY56" fmla="*/ 1033272 h 1042416"/>
              <a:gd name="connsiteX57" fmla="*/ 2725130 w 3603126"/>
              <a:gd name="connsiteY57" fmla="*/ 1024128 h 1042416"/>
              <a:gd name="connsiteX58" fmla="*/ 2917154 w 3603126"/>
              <a:gd name="connsiteY58" fmla="*/ 1042416 h 1042416"/>
              <a:gd name="connsiteX59" fmla="*/ 2953730 w 3603126"/>
              <a:gd name="connsiteY59" fmla="*/ 1033272 h 1042416"/>
              <a:gd name="connsiteX60" fmla="*/ 3003641 w 3603126"/>
              <a:gd name="connsiteY60" fmla="*/ 927227 h 1042416"/>
              <a:gd name="connsiteX0" fmla="*/ 3003641 w 3603126"/>
              <a:gd name="connsiteY0" fmla="*/ 927227 h 1042416"/>
              <a:gd name="connsiteX1" fmla="*/ 3123148 w 3603126"/>
              <a:gd name="connsiteY1" fmla="*/ 709168 h 1042416"/>
              <a:gd name="connsiteX2" fmla="*/ 3471636 w 3603126"/>
              <a:gd name="connsiteY2" fmla="*/ 157861 h 1042416"/>
              <a:gd name="connsiteX3" fmla="*/ 3490432 w 3603126"/>
              <a:gd name="connsiteY3" fmla="*/ 113157 h 1042416"/>
              <a:gd name="connsiteX4" fmla="*/ 3422741 w 3603126"/>
              <a:gd name="connsiteY4" fmla="*/ 94615 h 1042416"/>
              <a:gd name="connsiteX5" fmla="*/ 1290665 w 3603126"/>
              <a:gd name="connsiteY5" fmla="*/ 9652 h 1042416"/>
              <a:gd name="connsiteX6" fmla="*/ 3246338 w 3603126"/>
              <a:gd name="connsiteY6" fmla="*/ 27432 h 1042416"/>
              <a:gd name="connsiteX7" fmla="*/ 3182330 w 3603126"/>
              <a:gd name="connsiteY7" fmla="*/ 9144 h 1042416"/>
              <a:gd name="connsiteX8" fmla="*/ 3145754 w 3603126"/>
              <a:gd name="connsiteY8" fmla="*/ 0 h 1042416"/>
              <a:gd name="connsiteX9" fmla="*/ 1234658 w 3603126"/>
              <a:gd name="connsiteY9" fmla="*/ 18288 h 1042416"/>
              <a:gd name="connsiteX10" fmla="*/ 1170650 w 3603126"/>
              <a:gd name="connsiteY10" fmla="*/ 36576 h 1042416"/>
              <a:gd name="connsiteX11" fmla="*/ 1115786 w 3603126"/>
              <a:gd name="connsiteY11" fmla="*/ 54864 h 1042416"/>
              <a:gd name="connsiteX12" fmla="*/ 1033490 w 3603126"/>
              <a:gd name="connsiteY12" fmla="*/ 82296 h 1042416"/>
              <a:gd name="connsiteX13" fmla="*/ 951194 w 3603126"/>
              <a:gd name="connsiteY13" fmla="*/ 118872 h 1042416"/>
              <a:gd name="connsiteX14" fmla="*/ 951194 w 3603126"/>
              <a:gd name="connsiteY14" fmla="*/ 118872 h 1042416"/>
              <a:gd name="connsiteX15" fmla="*/ 905474 w 3603126"/>
              <a:gd name="connsiteY15" fmla="*/ 146304 h 1042416"/>
              <a:gd name="connsiteX16" fmla="*/ 878042 w 3603126"/>
              <a:gd name="connsiteY16" fmla="*/ 155448 h 1042416"/>
              <a:gd name="connsiteX17" fmla="*/ 850610 w 3603126"/>
              <a:gd name="connsiteY17" fmla="*/ 173736 h 1042416"/>
              <a:gd name="connsiteX18" fmla="*/ 795746 w 3603126"/>
              <a:gd name="connsiteY18" fmla="*/ 192024 h 1042416"/>
              <a:gd name="connsiteX19" fmla="*/ 695162 w 3603126"/>
              <a:gd name="connsiteY19" fmla="*/ 246888 h 1042416"/>
              <a:gd name="connsiteX20" fmla="*/ 667730 w 3603126"/>
              <a:gd name="connsiteY20" fmla="*/ 256032 h 1042416"/>
              <a:gd name="connsiteX21" fmla="*/ 612866 w 3603126"/>
              <a:gd name="connsiteY21" fmla="*/ 292608 h 1042416"/>
              <a:gd name="connsiteX22" fmla="*/ 576290 w 3603126"/>
              <a:gd name="connsiteY22" fmla="*/ 320040 h 1042416"/>
              <a:gd name="connsiteX23" fmla="*/ 548858 w 3603126"/>
              <a:gd name="connsiteY23" fmla="*/ 329184 h 1042416"/>
              <a:gd name="connsiteX24" fmla="*/ 493994 w 3603126"/>
              <a:gd name="connsiteY24" fmla="*/ 365760 h 1042416"/>
              <a:gd name="connsiteX25" fmla="*/ 466562 w 3603126"/>
              <a:gd name="connsiteY25" fmla="*/ 384048 h 1042416"/>
              <a:gd name="connsiteX26" fmla="*/ 439130 w 3603126"/>
              <a:gd name="connsiteY26" fmla="*/ 411480 h 1042416"/>
              <a:gd name="connsiteX27" fmla="*/ 375122 w 3603126"/>
              <a:gd name="connsiteY27" fmla="*/ 448056 h 1042416"/>
              <a:gd name="connsiteX28" fmla="*/ 311114 w 3603126"/>
              <a:gd name="connsiteY28" fmla="*/ 484632 h 1042416"/>
              <a:gd name="connsiteX29" fmla="*/ 256250 w 3603126"/>
              <a:gd name="connsiteY29" fmla="*/ 557784 h 1042416"/>
              <a:gd name="connsiteX30" fmla="*/ 247106 w 3603126"/>
              <a:gd name="connsiteY30" fmla="*/ 585216 h 1042416"/>
              <a:gd name="connsiteX31" fmla="*/ 183098 w 3603126"/>
              <a:gd name="connsiteY31" fmla="*/ 685800 h 1042416"/>
              <a:gd name="connsiteX32" fmla="*/ 164810 w 3603126"/>
              <a:gd name="connsiteY32" fmla="*/ 713232 h 1042416"/>
              <a:gd name="connsiteX33" fmla="*/ 146522 w 3603126"/>
              <a:gd name="connsiteY33" fmla="*/ 740664 h 1042416"/>
              <a:gd name="connsiteX34" fmla="*/ 119090 w 3603126"/>
              <a:gd name="connsiteY34" fmla="*/ 749808 h 1042416"/>
              <a:gd name="connsiteX35" fmla="*/ 91658 w 3603126"/>
              <a:gd name="connsiteY35" fmla="*/ 777240 h 1042416"/>
              <a:gd name="connsiteX36" fmla="*/ 73370 w 3603126"/>
              <a:gd name="connsiteY36" fmla="*/ 804672 h 1042416"/>
              <a:gd name="connsiteX37" fmla="*/ 18506 w 3603126"/>
              <a:gd name="connsiteY37" fmla="*/ 841248 h 1042416"/>
              <a:gd name="connsiteX38" fmla="*/ 218 w 3603126"/>
              <a:gd name="connsiteY38" fmla="*/ 868680 h 1042416"/>
              <a:gd name="connsiteX39" fmla="*/ 27650 w 3603126"/>
              <a:gd name="connsiteY39" fmla="*/ 886968 h 1042416"/>
              <a:gd name="connsiteX40" fmla="*/ 119090 w 3603126"/>
              <a:gd name="connsiteY40" fmla="*/ 877824 h 1042416"/>
              <a:gd name="connsiteX41" fmla="*/ 420842 w 3603126"/>
              <a:gd name="connsiteY41" fmla="*/ 868680 h 1042416"/>
              <a:gd name="connsiteX42" fmla="*/ 1170650 w 3603126"/>
              <a:gd name="connsiteY42" fmla="*/ 859536 h 1042416"/>
              <a:gd name="connsiteX43" fmla="*/ 1435826 w 3603126"/>
              <a:gd name="connsiteY43" fmla="*/ 877824 h 1042416"/>
              <a:gd name="connsiteX44" fmla="*/ 1591274 w 3603126"/>
              <a:gd name="connsiteY44" fmla="*/ 905256 h 1042416"/>
              <a:gd name="connsiteX45" fmla="*/ 1655282 w 3603126"/>
              <a:gd name="connsiteY45" fmla="*/ 914400 h 1042416"/>
              <a:gd name="connsiteX46" fmla="*/ 1792442 w 3603126"/>
              <a:gd name="connsiteY46" fmla="*/ 932688 h 1042416"/>
              <a:gd name="connsiteX47" fmla="*/ 1929602 w 3603126"/>
              <a:gd name="connsiteY47" fmla="*/ 950976 h 1042416"/>
              <a:gd name="connsiteX48" fmla="*/ 2057618 w 3603126"/>
              <a:gd name="connsiteY48" fmla="*/ 941832 h 1042416"/>
              <a:gd name="connsiteX49" fmla="*/ 2331938 w 3603126"/>
              <a:gd name="connsiteY49" fmla="*/ 950976 h 1042416"/>
              <a:gd name="connsiteX50" fmla="*/ 2386802 w 3603126"/>
              <a:gd name="connsiteY50" fmla="*/ 960120 h 1042416"/>
              <a:gd name="connsiteX51" fmla="*/ 2450810 w 3603126"/>
              <a:gd name="connsiteY51" fmla="*/ 969264 h 1042416"/>
              <a:gd name="connsiteX52" fmla="*/ 2542250 w 3603126"/>
              <a:gd name="connsiteY52" fmla="*/ 987552 h 1042416"/>
              <a:gd name="connsiteX53" fmla="*/ 2587970 w 3603126"/>
              <a:gd name="connsiteY53" fmla="*/ 1005840 h 1042416"/>
              <a:gd name="connsiteX54" fmla="*/ 2661122 w 3603126"/>
              <a:gd name="connsiteY54" fmla="*/ 1024128 h 1042416"/>
              <a:gd name="connsiteX55" fmla="*/ 2688554 w 3603126"/>
              <a:gd name="connsiteY55" fmla="*/ 1033272 h 1042416"/>
              <a:gd name="connsiteX56" fmla="*/ 2725130 w 3603126"/>
              <a:gd name="connsiteY56" fmla="*/ 1024128 h 1042416"/>
              <a:gd name="connsiteX57" fmla="*/ 2917154 w 3603126"/>
              <a:gd name="connsiteY57" fmla="*/ 1042416 h 1042416"/>
              <a:gd name="connsiteX58" fmla="*/ 2953730 w 3603126"/>
              <a:gd name="connsiteY58" fmla="*/ 1033272 h 1042416"/>
              <a:gd name="connsiteX59" fmla="*/ 3003641 w 3603126"/>
              <a:gd name="connsiteY59" fmla="*/ 927227 h 1042416"/>
              <a:gd name="connsiteX0" fmla="*/ 3003641 w 3603126"/>
              <a:gd name="connsiteY0" fmla="*/ 920143 h 1035332"/>
              <a:gd name="connsiteX1" fmla="*/ 3123148 w 3603126"/>
              <a:gd name="connsiteY1" fmla="*/ 702084 h 1035332"/>
              <a:gd name="connsiteX2" fmla="*/ 3471636 w 3603126"/>
              <a:gd name="connsiteY2" fmla="*/ 150777 h 1035332"/>
              <a:gd name="connsiteX3" fmla="*/ 3490432 w 3603126"/>
              <a:gd name="connsiteY3" fmla="*/ 106073 h 1035332"/>
              <a:gd name="connsiteX4" fmla="*/ 3422741 w 3603126"/>
              <a:gd name="connsiteY4" fmla="*/ 87531 h 1035332"/>
              <a:gd name="connsiteX5" fmla="*/ 1290665 w 3603126"/>
              <a:gd name="connsiteY5" fmla="*/ 2568 h 1035332"/>
              <a:gd name="connsiteX6" fmla="*/ 3246338 w 3603126"/>
              <a:gd name="connsiteY6" fmla="*/ 20348 h 1035332"/>
              <a:gd name="connsiteX7" fmla="*/ 3182330 w 3603126"/>
              <a:gd name="connsiteY7" fmla="*/ 2060 h 1035332"/>
              <a:gd name="connsiteX8" fmla="*/ 1234658 w 3603126"/>
              <a:gd name="connsiteY8" fmla="*/ 11204 h 1035332"/>
              <a:gd name="connsiteX9" fmla="*/ 1170650 w 3603126"/>
              <a:gd name="connsiteY9" fmla="*/ 29492 h 1035332"/>
              <a:gd name="connsiteX10" fmla="*/ 1115786 w 3603126"/>
              <a:gd name="connsiteY10" fmla="*/ 47780 h 1035332"/>
              <a:gd name="connsiteX11" fmla="*/ 1033490 w 3603126"/>
              <a:gd name="connsiteY11" fmla="*/ 75212 h 1035332"/>
              <a:gd name="connsiteX12" fmla="*/ 951194 w 3603126"/>
              <a:gd name="connsiteY12" fmla="*/ 111788 h 1035332"/>
              <a:gd name="connsiteX13" fmla="*/ 951194 w 3603126"/>
              <a:gd name="connsiteY13" fmla="*/ 111788 h 1035332"/>
              <a:gd name="connsiteX14" fmla="*/ 905474 w 3603126"/>
              <a:gd name="connsiteY14" fmla="*/ 139220 h 1035332"/>
              <a:gd name="connsiteX15" fmla="*/ 878042 w 3603126"/>
              <a:gd name="connsiteY15" fmla="*/ 148364 h 1035332"/>
              <a:gd name="connsiteX16" fmla="*/ 850610 w 3603126"/>
              <a:gd name="connsiteY16" fmla="*/ 166652 h 1035332"/>
              <a:gd name="connsiteX17" fmla="*/ 795746 w 3603126"/>
              <a:gd name="connsiteY17" fmla="*/ 184940 h 1035332"/>
              <a:gd name="connsiteX18" fmla="*/ 695162 w 3603126"/>
              <a:gd name="connsiteY18" fmla="*/ 239804 h 1035332"/>
              <a:gd name="connsiteX19" fmla="*/ 667730 w 3603126"/>
              <a:gd name="connsiteY19" fmla="*/ 248948 h 1035332"/>
              <a:gd name="connsiteX20" fmla="*/ 612866 w 3603126"/>
              <a:gd name="connsiteY20" fmla="*/ 285524 h 1035332"/>
              <a:gd name="connsiteX21" fmla="*/ 576290 w 3603126"/>
              <a:gd name="connsiteY21" fmla="*/ 312956 h 1035332"/>
              <a:gd name="connsiteX22" fmla="*/ 548858 w 3603126"/>
              <a:gd name="connsiteY22" fmla="*/ 322100 h 1035332"/>
              <a:gd name="connsiteX23" fmla="*/ 493994 w 3603126"/>
              <a:gd name="connsiteY23" fmla="*/ 358676 h 1035332"/>
              <a:gd name="connsiteX24" fmla="*/ 466562 w 3603126"/>
              <a:gd name="connsiteY24" fmla="*/ 376964 h 1035332"/>
              <a:gd name="connsiteX25" fmla="*/ 439130 w 3603126"/>
              <a:gd name="connsiteY25" fmla="*/ 404396 h 1035332"/>
              <a:gd name="connsiteX26" fmla="*/ 375122 w 3603126"/>
              <a:gd name="connsiteY26" fmla="*/ 440972 h 1035332"/>
              <a:gd name="connsiteX27" fmla="*/ 311114 w 3603126"/>
              <a:gd name="connsiteY27" fmla="*/ 477548 h 1035332"/>
              <a:gd name="connsiteX28" fmla="*/ 256250 w 3603126"/>
              <a:gd name="connsiteY28" fmla="*/ 550700 h 1035332"/>
              <a:gd name="connsiteX29" fmla="*/ 247106 w 3603126"/>
              <a:gd name="connsiteY29" fmla="*/ 578132 h 1035332"/>
              <a:gd name="connsiteX30" fmla="*/ 183098 w 3603126"/>
              <a:gd name="connsiteY30" fmla="*/ 678716 h 1035332"/>
              <a:gd name="connsiteX31" fmla="*/ 164810 w 3603126"/>
              <a:gd name="connsiteY31" fmla="*/ 706148 h 1035332"/>
              <a:gd name="connsiteX32" fmla="*/ 146522 w 3603126"/>
              <a:gd name="connsiteY32" fmla="*/ 733580 h 1035332"/>
              <a:gd name="connsiteX33" fmla="*/ 119090 w 3603126"/>
              <a:gd name="connsiteY33" fmla="*/ 742724 h 1035332"/>
              <a:gd name="connsiteX34" fmla="*/ 91658 w 3603126"/>
              <a:gd name="connsiteY34" fmla="*/ 770156 h 1035332"/>
              <a:gd name="connsiteX35" fmla="*/ 73370 w 3603126"/>
              <a:gd name="connsiteY35" fmla="*/ 797588 h 1035332"/>
              <a:gd name="connsiteX36" fmla="*/ 18506 w 3603126"/>
              <a:gd name="connsiteY36" fmla="*/ 834164 h 1035332"/>
              <a:gd name="connsiteX37" fmla="*/ 218 w 3603126"/>
              <a:gd name="connsiteY37" fmla="*/ 861596 h 1035332"/>
              <a:gd name="connsiteX38" fmla="*/ 27650 w 3603126"/>
              <a:gd name="connsiteY38" fmla="*/ 879884 h 1035332"/>
              <a:gd name="connsiteX39" fmla="*/ 119090 w 3603126"/>
              <a:gd name="connsiteY39" fmla="*/ 870740 h 1035332"/>
              <a:gd name="connsiteX40" fmla="*/ 420842 w 3603126"/>
              <a:gd name="connsiteY40" fmla="*/ 861596 h 1035332"/>
              <a:gd name="connsiteX41" fmla="*/ 1170650 w 3603126"/>
              <a:gd name="connsiteY41" fmla="*/ 852452 h 1035332"/>
              <a:gd name="connsiteX42" fmla="*/ 1435826 w 3603126"/>
              <a:gd name="connsiteY42" fmla="*/ 870740 h 1035332"/>
              <a:gd name="connsiteX43" fmla="*/ 1591274 w 3603126"/>
              <a:gd name="connsiteY43" fmla="*/ 898172 h 1035332"/>
              <a:gd name="connsiteX44" fmla="*/ 1655282 w 3603126"/>
              <a:gd name="connsiteY44" fmla="*/ 907316 h 1035332"/>
              <a:gd name="connsiteX45" fmla="*/ 1792442 w 3603126"/>
              <a:gd name="connsiteY45" fmla="*/ 925604 h 1035332"/>
              <a:gd name="connsiteX46" fmla="*/ 1929602 w 3603126"/>
              <a:gd name="connsiteY46" fmla="*/ 943892 h 1035332"/>
              <a:gd name="connsiteX47" fmla="*/ 2057618 w 3603126"/>
              <a:gd name="connsiteY47" fmla="*/ 934748 h 1035332"/>
              <a:gd name="connsiteX48" fmla="*/ 2331938 w 3603126"/>
              <a:gd name="connsiteY48" fmla="*/ 943892 h 1035332"/>
              <a:gd name="connsiteX49" fmla="*/ 2386802 w 3603126"/>
              <a:gd name="connsiteY49" fmla="*/ 953036 h 1035332"/>
              <a:gd name="connsiteX50" fmla="*/ 2450810 w 3603126"/>
              <a:gd name="connsiteY50" fmla="*/ 962180 h 1035332"/>
              <a:gd name="connsiteX51" fmla="*/ 2542250 w 3603126"/>
              <a:gd name="connsiteY51" fmla="*/ 980468 h 1035332"/>
              <a:gd name="connsiteX52" fmla="*/ 2587970 w 3603126"/>
              <a:gd name="connsiteY52" fmla="*/ 998756 h 1035332"/>
              <a:gd name="connsiteX53" fmla="*/ 2661122 w 3603126"/>
              <a:gd name="connsiteY53" fmla="*/ 1017044 h 1035332"/>
              <a:gd name="connsiteX54" fmla="*/ 2688554 w 3603126"/>
              <a:gd name="connsiteY54" fmla="*/ 1026188 h 1035332"/>
              <a:gd name="connsiteX55" fmla="*/ 2725130 w 3603126"/>
              <a:gd name="connsiteY55" fmla="*/ 1017044 h 1035332"/>
              <a:gd name="connsiteX56" fmla="*/ 2917154 w 3603126"/>
              <a:gd name="connsiteY56" fmla="*/ 1035332 h 1035332"/>
              <a:gd name="connsiteX57" fmla="*/ 2953730 w 3603126"/>
              <a:gd name="connsiteY57" fmla="*/ 1026188 h 1035332"/>
              <a:gd name="connsiteX58" fmla="*/ 3003641 w 3603126"/>
              <a:gd name="connsiteY58" fmla="*/ 920143 h 1035332"/>
              <a:gd name="connsiteX0" fmla="*/ 3003641 w 3603126"/>
              <a:gd name="connsiteY0" fmla="*/ 924384 h 1039573"/>
              <a:gd name="connsiteX1" fmla="*/ 3123148 w 3603126"/>
              <a:gd name="connsiteY1" fmla="*/ 706325 h 1039573"/>
              <a:gd name="connsiteX2" fmla="*/ 3471636 w 3603126"/>
              <a:gd name="connsiteY2" fmla="*/ 155018 h 1039573"/>
              <a:gd name="connsiteX3" fmla="*/ 3490432 w 3603126"/>
              <a:gd name="connsiteY3" fmla="*/ 110314 h 1039573"/>
              <a:gd name="connsiteX4" fmla="*/ 3422741 w 3603126"/>
              <a:gd name="connsiteY4" fmla="*/ 91772 h 1039573"/>
              <a:gd name="connsiteX5" fmla="*/ 1290665 w 3603126"/>
              <a:gd name="connsiteY5" fmla="*/ 6809 h 1039573"/>
              <a:gd name="connsiteX6" fmla="*/ 3182330 w 3603126"/>
              <a:gd name="connsiteY6" fmla="*/ 6301 h 1039573"/>
              <a:gd name="connsiteX7" fmla="*/ 1234658 w 3603126"/>
              <a:gd name="connsiteY7" fmla="*/ 15445 h 1039573"/>
              <a:gd name="connsiteX8" fmla="*/ 1170650 w 3603126"/>
              <a:gd name="connsiteY8" fmla="*/ 33733 h 1039573"/>
              <a:gd name="connsiteX9" fmla="*/ 1115786 w 3603126"/>
              <a:gd name="connsiteY9" fmla="*/ 52021 h 1039573"/>
              <a:gd name="connsiteX10" fmla="*/ 1033490 w 3603126"/>
              <a:gd name="connsiteY10" fmla="*/ 79453 h 1039573"/>
              <a:gd name="connsiteX11" fmla="*/ 951194 w 3603126"/>
              <a:gd name="connsiteY11" fmla="*/ 116029 h 1039573"/>
              <a:gd name="connsiteX12" fmla="*/ 951194 w 3603126"/>
              <a:gd name="connsiteY12" fmla="*/ 116029 h 1039573"/>
              <a:gd name="connsiteX13" fmla="*/ 905474 w 3603126"/>
              <a:gd name="connsiteY13" fmla="*/ 143461 h 1039573"/>
              <a:gd name="connsiteX14" fmla="*/ 878042 w 3603126"/>
              <a:gd name="connsiteY14" fmla="*/ 152605 h 1039573"/>
              <a:gd name="connsiteX15" fmla="*/ 850610 w 3603126"/>
              <a:gd name="connsiteY15" fmla="*/ 170893 h 1039573"/>
              <a:gd name="connsiteX16" fmla="*/ 795746 w 3603126"/>
              <a:gd name="connsiteY16" fmla="*/ 189181 h 1039573"/>
              <a:gd name="connsiteX17" fmla="*/ 695162 w 3603126"/>
              <a:gd name="connsiteY17" fmla="*/ 244045 h 1039573"/>
              <a:gd name="connsiteX18" fmla="*/ 667730 w 3603126"/>
              <a:gd name="connsiteY18" fmla="*/ 253189 h 1039573"/>
              <a:gd name="connsiteX19" fmla="*/ 612866 w 3603126"/>
              <a:gd name="connsiteY19" fmla="*/ 289765 h 1039573"/>
              <a:gd name="connsiteX20" fmla="*/ 576290 w 3603126"/>
              <a:gd name="connsiteY20" fmla="*/ 317197 h 1039573"/>
              <a:gd name="connsiteX21" fmla="*/ 548858 w 3603126"/>
              <a:gd name="connsiteY21" fmla="*/ 326341 h 1039573"/>
              <a:gd name="connsiteX22" fmla="*/ 493994 w 3603126"/>
              <a:gd name="connsiteY22" fmla="*/ 362917 h 1039573"/>
              <a:gd name="connsiteX23" fmla="*/ 466562 w 3603126"/>
              <a:gd name="connsiteY23" fmla="*/ 381205 h 1039573"/>
              <a:gd name="connsiteX24" fmla="*/ 439130 w 3603126"/>
              <a:gd name="connsiteY24" fmla="*/ 408637 h 1039573"/>
              <a:gd name="connsiteX25" fmla="*/ 375122 w 3603126"/>
              <a:gd name="connsiteY25" fmla="*/ 445213 h 1039573"/>
              <a:gd name="connsiteX26" fmla="*/ 311114 w 3603126"/>
              <a:gd name="connsiteY26" fmla="*/ 481789 h 1039573"/>
              <a:gd name="connsiteX27" fmla="*/ 256250 w 3603126"/>
              <a:gd name="connsiteY27" fmla="*/ 554941 h 1039573"/>
              <a:gd name="connsiteX28" fmla="*/ 247106 w 3603126"/>
              <a:gd name="connsiteY28" fmla="*/ 582373 h 1039573"/>
              <a:gd name="connsiteX29" fmla="*/ 183098 w 3603126"/>
              <a:gd name="connsiteY29" fmla="*/ 682957 h 1039573"/>
              <a:gd name="connsiteX30" fmla="*/ 164810 w 3603126"/>
              <a:gd name="connsiteY30" fmla="*/ 710389 h 1039573"/>
              <a:gd name="connsiteX31" fmla="*/ 146522 w 3603126"/>
              <a:gd name="connsiteY31" fmla="*/ 737821 h 1039573"/>
              <a:gd name="connsiteX32" fmla="*/ 119090 w 3603126"/>
              <a:gd name="connsiteY32" fmla="*/ 746965 h 1039573"/>
              <a:gd name="connsiteX33" fmla="*/ 91658 w 3603126"/>
              <a:gd name="connsiteY33" fmla="*/ 774397 h 1039573"/>
              <a:gd name="connsiteX34" fmla="*/ 73370 w 3603126"/>
              <a:gd name="connsiteY34" fmla="*/ 801829 h 1039573"/>
              <a:gd name="connsiteX35" fmla="*/ 18506 w 3603126"/>
              <a:gd name="connsiteY35" fmla="*/ 838405 h 1039573"/>
              <a:gd name="connsiteX36" fmla="*/ 218 w 3603126"/>
              <a:gd name="connsiteY36" fmla="*/ 865837 h 1039573"/>
              <a:gd name="connsiteX37" fmla="*/ 27650 w 3603126"/>
              <a:gd name="connsiteY37" fmla="*/ 884125 h 1039573"/>
              <a:gd name="connsiteX38" fmla="*/ 119090 w 3603126"/>
              <a:gd name="connsiteY38" fmla="*/ 874981 h 1039573"/>
              <a:gd name="connsiteX39" fmla="*/ 420842 w 3603126"/>
              <a:gd name="connsiteY39" fmla="*/ 865837 h 1039573"/>
              <a:gd name="connsiteX40" fmla="*/ 1170650 w 3603126"/>
              <a:gd name="connsiteY40" fmla="*/ 856693 h 1039573"/>
              <a:gd name="connsiteX41" fmla="*/ 1435826 w 3603126"/>
              <a:gd name="connsiteY41" fmla="*/ 874981 h 1039573"/>
              <a:gd name="connsiteX42" fmla="*/ 1591274 w 3603126"/>
              <a:gd name="connsiteY42" fmla="*/ 902413 h 1039573"/>
              <a:gd name="connsiteX43" fmla="*/ 1655282 w 3603126"/>
              <a:gd name="connsiteY43" fmla="*/ 911557 h 1039573"/>
              <a:gd name="connsiteX44" fmla="*/ 1792442 w 3603126"/>
              <a:gd name="connsiteY44" fmla="*/ 929845 h 1039573"/>
              <a:gd name="connsiteX45" fmla="*/ 1929602 w 3603126"/>
              <a:gd name="connsiteY45" fmla="*/ 948133 h 1039573"/>
              <a:gd name="connsiteX46" fmla="*/ 2057618 w 3603126"/>
              <a:gd name="connsiteY46" fmla="*/ 938989 h 1039573"/>
              <a:gd name="connsiteX47" fmla="*/ 2331938 w 3603126"/>
              <a:gd name="connsiteY47" fmla="*/ 948133 h 1039573"/>
              <a:gd name="connsiteX48" fmla="*/ 2386802 w 3603126"/>
              <a:gd name="connsiteY48" fmla="*/ 957277 h 1039573"/>
              <a:gd name="connsiteX49" fmla="*/ 2450810 w 3603126"/>
              <a:gd name="connsiteY49" fmla="*/ 966421 h 1039573"/>
              <a:gd name="connsiteX50" fmla="*/ 2542250 w 3603126"/>
              <a:gd name="connsiteY50" fmla="*/ 984709 h 1039573"/>
              <a:gd name="connsiteX51" fmla="*/ 2587970 w 3603126"/>
              <a:gd name="connsiteY51" fmla="*/ 1002997 h 1039573"/>
              <a:gd name="connsiteX52" fmla="*/ 2661122 w 3603126"/>
              <a:gd name="connsiteY52" fmla="*/ 1021285 h 1039573"/>
              <a:gd name="connsiteX53" fmla="*/ 2688554 w 3603126"/>
              <a:gd name="connsiteY53" fmla="*/ 1030429 h 1039573"/>
              <a:gd name="connsiteX54" fmla="*/ 2725130 w 3603126"/>
              <a:gd name="connsiteY54" fmla="*/ 1021285 h 1039573"/>
              <a:gd name="connsiteX55" fmla="*/ 2917154 w 3603126"/>
              <a:gd name="connsiteY55" fmla="*/ 1039573 h 1039573"/>
              <a:gd name="connsiteX56" fmla="*/ 2953730 w 3603126"/>
              <a:gd name="connsiteY56" fmla="*/ 1030429 h 1039573"/>
              <a:gd name="connsiteX57" fmla="*/ 3003641 w 3603126"/>
              <a:gd name="connsiteY57" fmla="*/ 924384 h 1039573"/>
              <a:gd name="connsiteX0" fmla="*/ 3003641 w 3603126"/>
              <a:gd name="connsiteY0" fmla="*/ 922236 h 1037425"/>
              <a:gd name="connsiteX1" fmla="*/ 3123148 w 3603126"/>
              <a:gd name="connsiteY1" fmla="*/ 704177 h 1037425"/>
              <a:gd name="connsiteX2" fmla="*/ 3471636 w 3603126"/>
              <a:gd name="connsiteY2" fmla="*/ 152870 h 1037425"/>
              <a:gd name="connsiteX3" fmla="*/ 3490432 w 3603126"/>
              <a:gd name="connsiteY3" fmla="*/ 108166 h 1037425"/>
              <a:gd name="connsiteX4" fmla="*/ 3422741 w 3603126"/>
              <a:gd name="connsiteY4" fmla="*/ 89624 h 1037425"/>
              <a:gd name="connsiteX5" fmla="*/ 1290665 w 3603126"/>
              <a:gd name="connsiteY5" fmla="*/ 4661 h 1037425"/>
              <a:gd name="connsiteX6" fmla="*/ 1234658 w 3603126"/>
              <a:gd name="connsiteY6" fmla="*/ 13297 h 1037425"/>
              <a:gd name="connsiteX7" fmla="*/ 1170650 w 3603126"/>
              <a:gd name="connsiteY7" fmla="*/ 31585 h 1037425"/>
              <a:gd name="connsiteX8" fmla="*/ 1115786 w 3603126"/>
              <a:gd name="connsiteY8" fmla="*/ 49873 h 1037425"/>
              <a:gd name="connsiteX9" fmla="*/ 1033490 w 3603126"/>
              <a:gd name="connsiteY9" fmla="*/ 77305 h 1037425"/>
              <a:gd name="connsiteX10" fmla="*/ 951194 w 3603126"/>
              <a:gd name="connsiteY10" fmla="*/ 113881 h 1037425"/>
              <a:gd name="connsiteX11" fmla="*/ 951194 w 3603126"/>
              <a:gd name="connsiteY11" fmla="*/ 113881 h 1037425"/>
              <a:gd name="connsiteX12" fmla="*/ 905474 w 3603126"/>
              <a:gd name="connsiteY12" fmla="*/ 141313 h 1037425"/>
              <a:gd name="connsiteX13" fmla="*/ 878042 w 3603126"/>
              <a:gd name="connsiteY13" fmla="*/ 150457 h 1037425"/>
              <a:gd name="connsiteX14" fmla="*/ 850610 w 3603126"/>
              <a:gd name="connsiteY14" fmla="*/ 168745 h 1037425"/>
              <a:gd name="connsiteX15" fmla="*/ 795746 w 3603126"/>
              <a:gd name="connsiteY15" fmla="*/ 187033 h 1037425"/>
              <a:gd name="connsiteX16" fmla="*/ 695162 w 3603126"/>
              <a:gd name="connsiteY16" fmla="*/ 241897 h 1037425"/>
              <a:gd name="connsiteX17" fmla="*/ 667730 w 3603126"/>
              <a:gd name="connsiteY17" fmla="*/ 251041 h 1037425"/>
              <a:gd name="connsiteX18" fmla="*/ 612866 w 3603126"/>
              <a:gd name="connsiteY18" fmla="*/ 287617 h 1037425"/>
              <a:gd name="connsiteX19" fmla="*/ 576290 w 3603126"/>
              <a:gd name="connsiteY19" fmla="*/ 315049 h 1037425"/>
              <a:gd name="connsiteX20" fmla="*/ 548858 w 3603126"/>
              <a:gd name="connsiteY20" fmla="*/ 324193 h 1037425"/>
              <a:gd name="connsiteX21" fmla="*/ 493994 w 3603126"/>
              <a:gd name="connsiteY21" fmla="*/ 360769 h 1037425"/>
              <a:gd name="connsiteX22" fmla="*/ 466562 w 3603126"/>
              <a:gd name="connsiteY22" fmla="*/ 379057 h 1037425"/>
              <a:gd name="connsiteX23" fmla="*/ 439130 w 3603126"/>
              <a:gd name="connsiteY23" fmla="*/ 406489 h 1037425"/>
              <a:gd name="connsiteX24" fmla="*/ 375122 w 3603126"/>
              <a:gd name="connsiteY24" fmla="*/ 443065 h 1037425"/>
              <a:gd name="connsiteX25" fmla="*/ 311114 w 3603126"/>
              <a:gd name="connsiteY25" fmla="*/ 479641 h 1037425"/>
              <a:gd name="connsiteX26" fmla="*/ 256250 w 3603126"/>
              <a:gd name="connsiteY26" fmla="*/ 552793 h 1037425"/>
              <a:gd name="connsiteX27" fmla="*/ 247106 w 3603126"/>
              <a:gd name="connsiteY27" fmla="*/ 580225 h 1037425"/>
              <a:gd name="connsiteX28" fmla="*/ 183098 w 3603126"/>
              <a:gd name="connsiteY28" fmla="*/ 680809 h 1037425"/>
              <a:gd name="connsiteX29" fmla="*/ 164810 w 3603126"/>
              <a:gd name="connsiteY29" fmla="*/ 708241 h 1037425"/>
              <a:gd name="connsiteX30" fmla="*/ 146522 w 3603126"/>
              <a:gd name="connsiteY30" fmla="*/ 735673 h 1037425"/>
              <a:gd name="connsiteX31" fmla="*/ 119090 w 3603126"/>
              <a:gd name="connsiteY31" fmla="*/ 744817 h 1037425"/>
              <a:gd name="connsiteX32" fmla="*/ 91658 w 3603126"/>
              <a:gd name="connsiteY32" fmla="*/ 772249 h 1037425"/>
              <a:gd name="connsiteX33" fmla="*/ 73370 w 3603126"/>
              <a:gd name="connsiteY33" fmla="*/ 799681 h 1037425"/>
              <a:gd name="connsiteX34" fmla="*/ 18506 w 3603126"/>
              <a:gd name="connsiteY34" fmla="*/ 836257 h 1037425"/>
              <a:gd name="connsiteX35" fmla="*/ 218 w 3603126"/>
              <a:gd name="connsiteY35" fmla="*/ 863689 h 1037425"/>
              <a:gd name="connsiteX36" fmla="*/ 27650 w 3603126"/>
              <a:gd name="connsiteY36" fmla="*/ 881977 h 1037425"/>
              <a:gd name="connsiteX37" fmla="*/ 119090 w 3603126"/>
              <a:gd name="connsiteY37" fmla="*/ 872833 h 1037425"/>
              <a:gd name="connsiteX38" fmla="*/ 420842 w 3603126"/>
              <a:gd name="connsiteY38" fmla="*/ 863689 h 1037425"/>
              <a:gd name="connsiteX39" fmla="*/ 1170650 w 3603126"/>
              <a:gd name="connsiteY39" fmla="*/ 854545 h 1037425"/>
              <a:gd name="connsiteX40" fmla="*/ 1435826 w 3603126"/>
              <a:gd name="connsiteY40" fmla="*/ 872833 h 1037425"/>
              <a:gd name="connsiteX41" fmla="*/ 1591274 w 3603126"/>
              <a:gd name="connsiteY41" fmla="*/ 900265 h 1037425"/>
              <a:gd name="connsiteX42" fmla="*/ 1655282 w 3603126"/>
              <a:gd name="connsiteY42" fmla="*/ 909409 h 1037425"/>
              <a:gd name="connsiteX43" fmla="*/ 1792442 w 3603126"/>
              <a:gd name="connsiteY43" fmla="*/ 927697 h 1037425"/>
              <a:gd name="connsiteX44" fmla="*/ 1929602 w 3603126"/>
              <a:gd name="connsiteY44" fmla="*/ 945985 h 1037425"/>
              <a:gd name="connsiteX45" fmla="*/ 2057618 w 3603126"/>
              <a:gd name="connsiteY45" fmla="*/ 936841 h 1037425"/>
              <a:gd name="connsiteX46" fmla="*/ 2331938 w 3603126"/>
              <a:gd name="connsiteY46" fmla="*/ 945985 h 1037425"/>
              <a:gd name="connsiteX47" fmla="*/ 2386802 w 3603126"/>
              <a:gd name="connsiteY47" fmla="*/ 955129 h 1037425"/>
              <a:gd name="connsiteX48" fmla="*/ 2450810 w 3603126"/>
              <a:gd name="connsiteY48" fmla="*/ 964273 h 1037425"/>
              <a:gd name="connsiteX49" fmla="*/ 2542250 w 3603126"/>
              <a:gd name="connsiteY49" fmla="*/ 982561 h 1037425"/>
              <a:gd name="connsiteX50" fmla="*/ 2587970 w 3603126"/>
              <a:gd name="connsiteY50" fmla="*/ 1000849 h 1037425"/>
              <a:gd name="connsiteX51" fmla="*/ 2661122 w 3603126"/>
              <a:gd name="connsiteY51" fmla="*/ 1019137 h 1037425"/>
              <a:gd name="connsiteX52" fmla="*/ 2688554 w 3603126"/>
              <a:gd name="connsiteY52" fmla="*/ 1028281 h 1037425"/>
              <a:gd name="connsiteX53" fmla="*/ 2725130 w 3603126"/>
              <a:gd name="connsiteY53" fmla="*/ 1019137 h 1037425"/>
              <a:gd name="connsiteX54" fmla="*/ 2917154 w 3603126"/>
              <a:gd name="connsiteY54" fmla="*/ 1037425 h 1037425"/>
              <a:gd name="connsiteX55" fmla="*/ 2953730 w 3603126"/>
              <a:gd name="connsiteY55" fmla="*/ 1028281 h 1037425"/>
              <a:gd name="connsiteX56" fmla="*/ 3003641 w 3603126"/>
              <a:gd name="connsiteY56" fmla="*/ 922236 h 1037425"/>
              <a:gd name="connsiteX0" fmla="*/ 3003641 w 3594244"/>
              <a:gd name="connsiteY0" fmla="*/ 922236 h 1037425"/>
              <a:gd name="connsiteX1" fmla="*/ 3123148 w 3594244"/>
              <a:gd name="connsiteY1" fmla="*/ 704177 h 1037425"/>
              <a:gd name="connsiteX2" fmla="*/ 3471636 w 3594244"/>
              <a:gd name="connsiteY2" fmla="*/ 152870 h 1037425"/>
              <a:gd name="connsiteX3" fmla="*/ 3490432 w 3594244"/>
              <a:gd name="connsiteY3" fmla="*/ 108166 h 1037425"/>
              <a:gd name="connsiteX4" fmla="*/ 3469096 w 3594244"/>
              <a:gd name="connsiteY4" fmla="*/ 95721 h 1037425"/>
              <a:gd name="connsiteX5" fmla="*/ 3422741 w 3594244"/>
              <a:gd name="connsiteY5" fmla="*/ 89624 h 1037425"/>
              <a:gd name="connsiteX6" fmla="*/ 1290665 w 3594244"/>
              <a:gd name="connsiteY6" fmla="*/ 4661 h 1037425"/>
              <a:gd name="connsiteX7" fmla="*/ 1234658 w 3594244"/>
              <a:gd name="connsiteY7" fmla="*/ 13297 h 1037425"/>
              <a:gd name="connsiteX8" fmla="*/ 1170650 w 3594244"/>
              <a:gd name="connsiteY8" fmla="*/ 31585 h 1037425"/>
              <a:gd name="connsiteX9" fmla="*/ 1115786 w 3594244"/>
              <a:gd name="connsiteY9" fmla="*/ 49873 h 1037425"/>
              <a:gd name="connsiteX10" fmla="*/ 1033490 w 3594244"/>
              <a:gd name="connsiteY10" fmla="*/ 77305 h 1037425"/>
              <a:gd name="connsiteX11" fmla="*/ 951194 w 3594244"/>
              <a:gd name="connsiteY11" fmla="*/ 113881 h 1037425"/>
              <a:gd name="connsiteX12" fmla="*/ 951194 w 3594244"/>
              <a:gd name="connsiteY12" fmla="*/ 113881 h 1037425"/>
              <a:gd name="connsiteX13" fmla="*/ 905474 w 3594244"/>
              <a:gd name="connsiteY13" fmla="*/ 141313 h 1037425"/>
              <a:gd name="connsiteX14" fmla="*/ 878042 w 3594244"/>
              <a:gd name="connsiteY14" fmla="*/ 150457 h 1037425"/>
              <a:gd name="connsiteX15" fmla="*/ 850610 w 3594244"/>
              <a:gd name="connsiteY15" fmla="*/ 168745 h 1037425"/>
              <a:gd name="connsiteX16" fmla="*/ 795746 w 3594244"/>
              <a:gd name="connsiteY16" fmla="*/ 187033 h 1037425"/>
              <a:gd name="connsiteX17" fmla="*/ 695162 w 3594244"/>
              <a:gd name="connsiteY17" fmla="*/ 241897 h 1037425"/>
              <a:gd name="connsiteX18" fmla="*/ 667730 w 3594244"/>
              <a:gd name="connsiteY18" fmla="*/ 251041 h 1037425"/>
              <a:gd name="connsiteX19" fmla="*/ 612866 w 3594244"/>
              <a:gd name="connsiteY19" fmla="*/ 287617 h 1037425"/>
              <a:gd name="connsiteX20" fmla="*/ 576290 w 3594244"/>
              <a:gd name="connsiteY20" fmla="*/ 315049 h 1037425"/>
              <a:gd name="connsiteX21" fmla="*/ 548858 w 3594244"/>
              <a:gd name="connsiteY21" fmla="*/ 324193 h 1037425"/>
              <a:gd name="connsiteX22" fmla="*/ 493994 w 3594244"/>
              <a:gd name="connsiteY22" fmla="*/ 360769 h 1037425"/>
              <a:gd name="connsiteX23" fmla="*/ 466562 w 3594244"/>
              <a:gd name="connsiteY23" fmla="*/ 379057 h 1037425"/>
              <a:gd name="connsiteX24" fmla="*/ 439130 w 3594244"/>
              <a:gd name="connsiteY24" fmla="*/ 406489 h 1037425"/>
              <a:gd name="connsiteX25" fmla="*/ 375122 w 3594244"/>
              <a:gd name="connsiteY25" fmla="*/ 443065 h 1037425"/>
              <a:gd name="connsiteX26" fmla="*/ 311114 w 3594244"/>
              <a:gd name="connsiteY26" fmla="*/ 479641 h 1037425"/>
              <a:gd name="connsiteX27" fmla="*/ 256250 w 3594244"/>
              <a:gd name="connsiteY27" fmla="*/ 552793 h 1037425"/>
              <a:gd name="connsiteX28" fmla="*/ 247106 w 3594244"/>
              <a:gd name="connsiteY28" fmla="*/ 580225 h 1037425"/>
              <a:gd name="connsiteX29" fmla="*/ 183098 w 3594244"/>
              <a:gd name="connsiteY29" fmla="*/ 680809 h 1037425"/>
              <a:gd name="connsiteX30" fmla="*/ 164810 w 3594244"/>
              <a:gd name="connsiteY30" fmla="*/ 708241 h 1037425"/>
              <a:gd name="connsiteX31" fmla="*/ 146522 w 3594244"/>
              <a:gd name="connsiteY31" fmla="*/ 735673 h 1037425"/>
              <a:gd name="connsiteX32" fmla="*/ 119090 w 3594244"/>
              <a:gd name="connsiteY32" fmla="*/ 744817 h 1037425"/>
              <a:gd name="connsiteX33" fmla="*/ 91658 w 3594244"/>
              <a:gd name="connsiteY33" fmla="*/ 772249 h 1037425"/>
              <a:gd name="connsiteX34" fmla="*/ 73370 w 3594244"/>
              <a:gd name="connsiteY34" fmla="*/ 799681 h 1037425"/>
              <a:gd name="connsiteX35" fmla="*/ 18506 w 3594244"/>
              <a:gd name="connsiteY35" fmla="*/ 836257 h 1037425"/>
              <a:gd name="connsiteX36" fmla="*/ 218 w 3594244"/>
              <a:gd name="connsiteY36" fmla="*/ 863689 h 1037425"/>
              <a:gd name="connsiteX37" fmla="*/ 27650 w 3594244"/>
              <a:gd name="connsiteY37" fmla="*/ 881977 h 1037425"/>
              <a:gd name="connsiteX38" fmla="*/ 119090 w 3594244"/>
              <a:gd name="connsiteY38" fmla="*/ 872833 h 1037425"/>
              <a:gd name="connsiteX39" fmla="*/ 420842 w 3594244"/>
              <a:gd name="connsiteY39" fmla="*/ 863689 h 1037425"/>
              <a:gd name="connsiteX40" fmla="*/ 1170650 w 3594244"/>
              <a:gd name="connsiteY40" fmla="*/ 854545 h 1037425"/>
              <a:gd name="connsiteX41" fmla="*/ 1435826 w 3594244"/>
              <a:gd name="connsiteY41" fmla="*/ 872833 h 1037425"/>
              <a:gd name="connsiteX42" fmla="*/ 1591274 w 3594244"/>
              <a:gd name="connsiteY42" fmla="*/ 900265 h 1037425"/>
              <a:gd name="connsiteX43" fmla="*/ 1655282 w 3594244"/>
              <a:gd name="connsiteY43" fmla="*/ 909409 h 1037425"/>
              <a:gd name="connsiteX44" fmla="*/ 1792442 w 3594244"/>
              <a:gd name="connsiteY44" fmla="*/ 927697 h 1037425"/>
              <a:gd name="connsiteX45" fmla="*/ 1929602 w 3594244"/>
              <a:gd name="connsiteY45" fmla="*/ 945985 h 1037425"/>
              <a:gd name="connsiteX46" fmla="*/ 2057618 w 3594244"/>
              <a:gd name="connsiteY46" fmla="*/ 936841 h 1037425"/>
              <a:gd name="connsiteX47" fmla="*/ 2331938 w 3594244"/>
              <a:gd name="connsiteY47" fmla="*/ 945985 h 1037425"/>
              <a:gd name="connsiteX48" fmla="*/ 2386802 w 3594244"/>
              <a:gd name="connsiteY48" fmla="*/ 955129 h 1037425"/>
              <a:gd name="connsiteX49" fmla="*/ 2450810 w 3594244"/>
              <a:gd name="connsiteY49" fmla="*/ 964273 h 1037425"/>
              <a:gd name="connsiteX50" fmla="*/ 2542250 w 3594244"/>
              <a:gd name="connsiteY50" fmla="*/ 982561 h 1037425"/>
              <a:gd name="connsiteX51" fmla="*/ 2587970 w 3594244"/>
              <a:gd name="connsiteY51" fmla="*/ 1000849 h 1037425"/>
              <a:gd name="connsiteX52" fmla="*/ 2661122 w 3594244"/>
              <a:gd name="connsiteY52" fmla="*/ 1019137 h 1037425"/>
              <a:gd name="connsiteX53" fmla="*/ 2688554 w 3594244"/>
              <a:gd name="connsiteY53" fmla="*/ 1028281 h 1037425"/>
              <a:gd name="connsiteX54" fmla="*/ 2725130 w 3594244"/>
              <a:gd name="connsiteY54" fmla="*/ 1019137 h 1037425"/>
              <a:gd name="connsiteX55" fmla="*/ 2917154 w 3594244"/>
              <a:gd name="connsiteY55" fmla="*/ 1037425 h 1037425"/>
              <a:gd name="connsiteX56" fmla="*/ 2953730 w 3594244"/>
              <a:gd name="connsiteY56" fmla="*/ 1028281 h 1037425"/>
              <a:gd name="connsiteX57" fmla="*/ 3003641 w 3594244"/>
              <a:gd name="connsiteY57" fmla="*/ 922236 h 1037425"/>
              <a:gd name="connsiteX0" fmla="*/ 3003641 w 3636483"/>
              <a:gd name="connsiteY0" fmla="*/ 922236 h 1037425"/>
              <a:gd name="connsiteX1" fmla="*/ 3123148 w 3636483"/>
              <a:gd name="connsiteY1" fmla="*/ 704177 h 1037425"/>
              <a:gd name="connsiteX2" fmla="*/ 3471636 w 3636483"/>
              <a:gd name="connsiteY2" fmla="*/ 152870 h 1037425"/>
              <a:gd name="connsiteX3" fmla="*/ 3636482 w 3636483"/>
              <a:gd name="connsiteY3" fmla="*/ 6566 h 1037425"/>
              <a:gd name="connsiteX4" fmla="*/ 3469096 w 3636483"/>
              <a:gd name="connsiteY4" fmla="*/ 95721 h 1037425"/>
              <a:gd name="connsiteX5" fmla="*/ 3422741 w 3636483"/>
              <a:gd name="connsiteY5" fmla="*/ 89624 h 1037425"/>
              <a:gd name="connsiteX6" fmla="*/ 1290665 w 3636483"/>
              <a:gd name="connsiteY6" fmla="*/ 4661 h 1037425"/>
              <a:gd name="connsiteX7" fmla="*/ 1234658 w 3636483"/>
              <a:gd name="connsiteY7" fmla="*/ 13297 h 1037425"/>
              <a:gd name="connsiteX8" fmla="*/ 1170650 w 3636483"/>
              <a:gd name="connsiteY8" fmla="*/ 31585 h 1037425"/>
              <a:gd name="connsiteX9" fmla="*/ 1115786 w 3636483"/>
              <a:gd name="connsiteY9" fmla="*/ 49873 h 1037425"/>
              <a:gd name="connsiteX10" fmla="*/ 1033490 w 3636483"/>
              <a:gd name="connsiteY10" fmla="*/ 77305 h 1037425"/>
              <a:gd name="connsiteX11" fmla="*/ 951194 w 3636483"/>
              <a:gd name="connsiteY11" fmla="*/ 113881 h 1037425"/>
              <a:gd name="connsiteX12" fmla="*/ 951194 w 3636483"/>
              <a:gd name="connsiteY12" fmla="*/ 113881 h 1037425"/>
              <a:gd name="connsiteX13" fmla="*/ 905474 w 3636483"/>
              <a:gd name="connsiteY13" fmla="*/ 141313 h 1037425"/>
              <a:gd name="connsiteX14" fmla="*/ 878042 w 3636483"/>
              <a:gd name="connsiteY14" fmla="*/ 150457 h 1037425"/>
              <a:gd name="connsiteX15" fmla="*/ 850610 w 3636483"/>
              <a:gd name="connsiteY15" fmla="*/ 168745 h 1037425"/>
              <a:gd name="connsiteX16" fmla="*/ 795746 w 3636483"/>
              <a:gd name="connsiteY16" fmla="*/ 187033 h 1037425"/>
              <a:gd name="connsiteX17" fmla="*/ 695162 w 3636483"/>
              <a:gd name="connsiteY17" fmla="*/ 241897 h 1037425"/>
              <a:gd name="connsiteX18" fmla="*/ 667730 w 3636483"/>
              <a:gd name="connsiteY18" fmla="*/ 251041 h 1037425"/>
              <a:gd name="connsiteX19" fmla="*/ 612866 w 3636483"/>
              <a:gd name="connsiteY19" fmla="*/ 287617 h 1037425"/>
              <a:gd name="connsiteX20" fmla="*/ 576290 w 3636483"/>
              <a:gd name="connsiteY20" fmla="*/ 315049 h 1037425"/>
              <a:gd name="connsiteX21" fmla="*/ 548858 w 3636483"/>
              <a:gd name="connsiteY21" fmla="*/ 324193 h 1037425"/>
              <a:gd name="connsiteX22" fmla="*/ 493994 w 3636483"/>
              <a:gd name="connsiteY22" fmla="*/ 360769 h 1037425"/>
              <a:gd name="connsiteX23" fmla="*/ 466562 w 3636483"/>
              <a:gd name="connsiteY23" fmla="*/ 379057 h 1037425"/>
              <a:gd name="connsiteX24" fmla="*/ 439130 w 3636483"/>
              <a:gd name="connsiteY24" fmla="*/ 406489 h 1037425"/>
              <a:gd name="connsiteX25" fmla="*/ 375122 w 3636483"/>
              <a:gd name="connsiteY25" fmla="*/ 443065 h 1037425"/>
              <a:gd name="connsiteX26" fmla="*/ 311114 w 3636483"/>
              <a:gd name="connsiteY26" fmla="*/ 479641 h 1037425"/>
              <a:gd name="connsiteX27" fmla="*/ 256250 w 3636483"/>
              <a:gd name="connsiteY27" fmla="*/ 552793 h 1037425"/>
              <a:gd name="connsiteX28" fmla="*/ 247106 w 3636483"/>
              <a:gd name="connsiteY28" fmla="*/ 580225 h 1037425"/>
              <a:gd name="connsiteX29" fmla="*/ 183098 w 3636483"/>
              <a:gd name="connsiteY29" fmla="*/ 680809 h 1037425"/>
              <a:gd name="connsiteX30" fmla="*/ 164810 w 3636483"/>
              <a:gd name="connsiteY30" fmla="*/ 708241 h 1037425"/>
              <a:gd name="connsiteX31" fmla="*/ 146522 w 3636483"/>
              <a:gd name="connsiteY31" fmla="*/ 735673 h 1037425"/>
              <a:gd name="connsiteX32" fmla="*/ 119090 w 3636483"/>
              <a:gd name="connsiteY32" fmla="*/ 744817 h 1037425"/>
              <a:gd name="connsiteX33" fmla="*/ 91658 w 3636483"/>
              <a:gd name="connsiteY33" fmla="*/ 772249 h 1037425"/>
              <a:gd name="connsiteX34" fmla="*/ 73370 w 3636483"/>
              <a:gd name="connsiteY34" fmla="*/ 799681 h 1037425"/>
              <a:gd name="connsiteX35" fmla="*/ 18506 w 3636483"/>
              <a:gd name="connsiteY35" fmla="*/ 836257 h 1037425"/>
              <a:gd name="connsiteX36" fmla="*/ 218 w 3636483"/>
              <a:gd name="connsiteY36" fmla="*/ 863689 h 1037425"/>
              <a:gd name="connsiteX37" fmla="*/ 27650 w 3636483"/>
              <a:gd name="connsiteY37" fmla="*/ 881977 h 1037425"/>
              <a:gd name="connsiteX38" fmla="*/ 119090 w 3636483"/>
              <a:gd name="connsiteY38" fmla="*/ 872833 h 1037425"/>
              <a:gd name="connsiteX39" fmla="*/ 420842 w 3636483"/>
              <a:gd name="connsiteY39" fmla="*/ 863689 h 1037425"/>
              <a:gd name="connsiteX40" fmla="*/ 1170650 w 3636483"/>
              <a:gd name="connsiteY40" fmla="*/ 854545 h 1037425"/>
              <a:gd name="connsiteX41" fmla="*/ 1435826 w 3636483"/>
              <a:gd name="connsiteY41" fmla="*/ 872833 h 1037425"/>
              <a:gd name="connsiteX42" fmla="*/ 1591274 w 3636483"/>
              <a:gd name="connsiteY42" fmla="*/ 900265 h 1037425"/>
              <a:gd name="connsiteX43" fmla="*/ 1655282 w 3636483"/>
              <a:gd name="connsiteY43" fmla="*/ 909409 h 1037425"/>
              <a:gd name="connsiteX44" fmla="*/ 1792442 w 3636483"/>
              <a:gd name="connsiteY44" fmla="*/ 927697 h 1037425"/>
              <a:gd name="connsiteX45" fmla="*/ 1929602 w 3636483"/>
              <a:gd name="connsiteY45" fmla="*/ 945985 h 1037425"/>
              <a:gd name="connsiteX46" fmla="*/ 2057618 w 3636483"/>
              <a:gd name="connsiteY46" fmla="*/ 936841 h 1037425"/>
              <a:gd name="connsiteX47" fmla="*/ 2331938 w 3636483"/>
              <a:gd name="connsiteY47" fmla="*/ 945985 h 1037425"/>
              <a:gd name="connsiteX48" fmla="*/ 2386802 w 3636483"/>
              <a:gd name="connsiteY48" fmla="*/ 955129 h 1037425"/>
              <a:gd name="connsiteX49" fmla="*/ 2450810 w 3636483"/>
              <a:gd name="connsiteY49" fmla="*/ 964273 h 1037425"/>
              <a:gd name="connsiteX50" fmla="*/ 2542250 w 3636483"/>
              <a:gd name="connsiteY50" fmla="*/ 982561 h 1037425"/>
              <a:gd name="connsiteX51" fmla="*/ 2587970 w 3636483"/>
              <a:gd name="connsiteY51" fmla="*/ 1000849 h 1037425"/>
              <a:gd name="connsiteX52" fmla="*/ 2661122 w 3636483"/>
              <a:gd name="connsiteY52" fmla="*/ 1019137 h 1037425"/>
              <a:gd name="connsiteX53" fmla="*/ 2688554 w 3636483"/>
              <a:gd name="connsiteY53" fmla="*/ 1028281 h 1037425"/>
              <a:gd name="connsiteX54" fmla="*/ 2725130 w 3636483"/>
              <a:gd name="connsiteY54" fmla="*/ 1019137 h 1037425"/>
              <a:gd name="connsiteX55" fmla="*/ 2917154 w 3636483"/>
              <a:gd name="connsiteY55" fmla="*/ 1037425 h 1037425"/>
              <a:gd name="connsiteX56" fmla="*/ 2953730 w 3636483"/>
              <a:gd name="connsiteY56" fmla="*/ 1028281 h 1037425"/>
              <a:gd name="connsiteX57" fmla="*/ 3003641 w 3636483"/>
              <a:gd name="connsiteY57" fmla="*/ 922236 h 1037425"/>
              <a:gd name="connsiteX0" fmla="*/ 3003641 w 3636483"/>
              <a:gd name="connsiteY0" fmla="*/ 922236 h 1037425"/>
              <a:gd name="connsiteX1" fmla="*/ 3123148 w 3636483"/>
              <a:gd name="connsiteY1" fmla="*/ 704177 h 1037425"/>
              <a:gd name="connsiteX2" fmla="*/ 3471636 w 3636483"/>
              <a:gd name="connsiteY2" fmla="*/ 152870 h 1037425"/>
              <a:gd name="connsiteX3" fmla="*/ 3636482 w 3636483"/>
              <a:gd name="connsiteY3" fmla="*/ 6566 h 1037425"/>
              <a:gd name="connsiteX4" fmla="*/ 3469096 w 3636483"/>
              <a:gd name="connsiteY4" fmla="*/ 95721 h 1037425"/>
              <a:gd name="connsiteX5" fmla="*/ 3422741 w 3636483"/>
              <a:gd name="connsiteY5" fmla="*/ 89624 h 1037425"/>
              <a:gd name="connsiteX6" fmla="*/ 1290665 w 3636483"/>
              <a:gd name="connsiteY6" fmla="*/ 4661 h 1037425"/>
              <a:gd name="connsiteX7" fmla="*/ 1234658 w 3636483"/>
              <a:gd name="connsiteY7" fmla="*/ 13297 h 1037425"/>
              <a:gd name="connsiteX8" fmla="*/ 1170650 w 3636483"/>
              <a:gd name="connsiteY8" fmla="*/ 31585 h 1037425"/>
              <a:gd name="connsiteX9" fmla="*/ 1115786 w 3636483"/>
              <a:gd name="connsiteY9" fmla="*/ 49873 h 1037425"/>
              <a:gd name="connsiteX10" fmla="*/ 1033490 w 3636483"/>
              <a:gd name="connsiteY10" fmla="*/ 77305 h 1037425"/>
              <a:gd name="connsiteX11" fmla="*/ 951194 w 3636483"/>
              <a:gd name="connsiteY11" fmla="*/ 113881 h 1037425"/>
              <a:gd name="connsiteX12" fmla="*/ 951194 w 3636483"/>
              <a:gd name="connsiteY12" fmla="*/ 113881 h 1037425"/>
              <a:gd name="connsiteX13" fmla="*/ 905474 w 3636483"/>
              <a:gd name="connsiteY13" fmla="*/ 141313 h 1037425"/>
              <a:gd name="connsiteX14" fmla="*/ 878042 w 3636483"/>
              <a:gd name="connsiteY14" fmla="*/ 150457 h 1037425"/>
              <a:gd name="connsiteX15" fmla="*/ 850610 w 3636483"/>
              <a:gd name="connsiteY15" fmla="*/ 168745 h 1037425"/>
              <a:gd name="connsiteX16" fmla="*/ 795746 w 3636483"/>
              <a:gd name="connsiteY16" fmla="*/ 187033 h 1037425"/>
              <a:gd name="connsiteX17" fmla="*/ 695162 w 3636483"/>
              <a:gd name="connsiteY17" fmla="*/ 241897 h 1037425"/>
              <a:gd name="connsiteX18" fmla="*/ 667730 w 3636483"/>
              <a:gd name="connsiteY18" fmla="*/ 251041 h 1037425"/>
              <a:gd name="connsiteX19" fmla="*/ 612866 w 3636483"/>
              <a:gd name="connsiteY19" fmla="*/ 287617 h 1037425"/>
              <a:gd name="connsiteX20" fmla="*/ 576290 w 3636483"/>
              <a:gd name="connsiteY20" fmla="*/ 315049 h 1037425"/>
              <a:gd name="connsiteX21" fmla="*/ 548858 w 3636483"/>
              <a:gd name="connsiteY21" fmla="*/ 324193 h 1037425"/>
              <a:gd name="connsiteX22" fmla="*/ 493994 w 3636483"/>
              <a:gd name="connsiteY22" fmla="*/ 360769 h 1037425"/>
              <a:gd name="connsiteX23" fmla="*/ 466562 w 3636483"/>
              <a:gd name="connsiteY23" fmla="*/ 379057 h 1037425"/>
              <a:gd name="connsiteX24" fmla="*/ 439130 w 3636483"/>
              <a:gd name="connsiteY24" fmla="*/ 406489 h 1037425"/>
              <a:gd name="connsiteX25" fmla="*/ 375122 w 3636483"/>
              <a:gd name="connsiteY25" fmla="*/ 443065 h 1037425"/>
              <a:gd name="connsiteX26" fmla="*/ 311114 w 3636483"/>
              <a:gd name="connsiteY26" fmla="*/ 479641 h 1037425"/>
              <a:gd name="connsiteX27" fmla="*/ 256250 w 3636483"/>
              <a:gd name="connsiteY27" fmla="*/ 552793 h 1037425"/>
              <a:gd name="connsiteX28" fmla="*/ 247106 w 3636483"/>
              <a:gd name="connsiteY28" fmla="*/ 580225 h 1037425"/>
              <a:gd name="connsiteX29" fmla="*/ 183098 w 3636483"/>
              <a:gd name="connsiteY29" fmla="*/ 680809 h 1037425"/>
              <a:gd name="connsiteX30" fmla="*/ 164810 w 3636483"/>
              <a:gd name="connsiteY30" fmla="*/ 708241 h 1037425"/>
              <a:gd name="connsiteX31" fmla="*/ 146522 w 3636483"/>
              <a:gd name="connsiteY31" fmla="*/ 735673 h 1037425"/>
              <a:gd name="connsiteX32" fmla="*/ 119090 w 3636483"/>
              <a:gd name="connsiteY32" fmla="*/ 744817 h 1037425"/>
              <a:gd name="connsiteX33" fmla="*/ 91658 w 3636483"/>
              <a:gd name="connsiteY33" fmla="*/ 772249 h 1037425"/>
              <a:gd name="connsiteX34" fmla="*/ 73370 w 3636483"/>
              <a:gd name="connsiteY34" fmla="*/ 799681 h 1037425"/>
              <a:gd name="connsiteX35" fmla="*/ 18506 w 3636483"/>
              <a:gd name="connsiteY35" fmla="*/ 836257 h 1037425"/>
              <a:gd name="connsiteX36" fmla="*/ 218 w 3636483"/>
              <a:gd name="connsiteY36" fmla="*/ 863689 h 1037425"/>
              <a:gd name="connsiteX37" fmla="*/ 27650 w 3636483"/>
              <a:gd name="connsiteY37" fmla="*/ 881977 h 1037425"/>
              <a:gd name="connsiteX38" fmla="*/ 119090 w 3636483"/>
              <a:gd name="connsiteY38" fmla="*/ 872833 h 1037425"/>
              <a:gd name="connsiteX39" fmla="*/ 420842 w 3636483"/>
              <a:gd name="connsiteY39" fmla="*/ 863689 h 1037425"/>
              <a:gd name="connsiteX40" fmla="*/ 1170650 w 3636483"/>
              <a:gd name="connsiteY40" fmla="*/ 854545 h 1037425"/>
              <a:gd name="connsiteX41" fmla="*/ 1435826 w 3636483"/>
              <a:gd name="connsiteY41" fmla="*/ 872833 h 1037425"/>
              <a:gd name="connsiteX42" fmla="*/ 1591274 w 3636483"/>
              <a:gd name="connsiteY42" fmla="*/ 900265 h 1037425"/>
              <a:gd name="connsiteX43" fmla="*/ 1655282 w 3636483"/>
              <a:gd name="connsiteY43" fmla="*/ 909409 h 1037425"/>
              <a:gd name="connsiteX44" fmla="*/ 1792442 w 3636483"/>
              <a:gd name="connsiteY44" fmla="*/ 927697 h 1037425"/>
              <a:gd name="connsiteX45" fmla="*/ 1929602 w 3636483"/>
              <a:gd name="connsiteY45" fmla="*/ 945985 h 1037425"/>
              <a:gd name="connsiteX46" fmla="*/ 2057618 w 3636483"/>
              <a:gd name="connsiteY46" fmla="*/ 936841 h 1037425"/>
              <a:gd name="connsiteX47" fmla="*/ 2331938 w 3636483"/>
              <a:gd name="connsiteY47" fmla="*/ 945985 h 1037425"/>
              <a:gd name="connsiteX48" fmla="*/ 2386802 w 3636483"/>
              <a:gd name="connsiteY48" fmla="*/ 955129 h 1037425"/>
              <a:gd name="connsiteX49" fmla="*/ 2450810 w 3636483"/>
              <a:gd name="connsiteY49" fmla="*/ 964273 h 1037425"/>
              <a:gd name="connsiteX50" fmla="*/ 2542250 w 3636483"/>
              <a:gd name="connsiteY50" fmla="*/ 982561 h 1037425"/>
              <a:gd name="connsiteX51" fmla="*/ 2587970 w 3636483"/>
              <a:gd name="connsiteY51" fmla="*/ 1000849 h 1037425"/>
              <a:gd name="connsiteX52" fmla="*/ 2661122 w 3636483"/>
              <a:gd name="connsiteY52" fmla="*/ 1019137 h 1037425"/>
              <a:gd name="connsiteX53" fmla="*/ 2688554 w 3636483"/>
              <a:gd name="connsiteY53" fmla="*/ 1028281 h 1037425"/>
              <a:gd name="connsiteX54" fmla="*/ 2725130 w 3636483"/>
              <a:gd name="connsiteY54" fmla="*/ 1019137 h 1037425"/>
              <a:gd name="connsiteX55" fmla="*/ 2917154 w 3636483"/>
              <a:gd name="connsiteY55" fmla="*/ 1037425 h 1037425"/>
              <a:gd name="connsiteX56" fmla="*/ 2953730 w 3636483"/>
              <a:gd name="connsiteY56" fmla="*/ 1028281 h 1037425"/>
              <a:gd name="connsiteX57" fmla="*/ 3003641 w 3636483"/>
              <a:gd name="connsiteY57" fmla="*/ 922236 h 1037425"/>
              <a:gd name="connsiteX0" fmla="*/ 3003641 w 3519310"/>
              <a:gd name="connsiteY0" fmla="*/ 922236 h 1037425"/>
              <a:gd name="connsiteX1" fmla="*/ 3123148 w 3519310"/>
              <a:gd name="connsiteY1" fmla="*/ 704177 h 1037425"/>
              <a:gd name="connsiteX2" fmla="*/ 3471636 w 3519310"/>
              <a:gd name="connsiteY2" fmla="*/ 152870 h 1037425"/>
              <a:gd name="connsiteX3" fmla="*/ 3515832 w 3519310"/>
              <a:gd name="connsiteY3" fmla="*/ 101816 h 1037425"/>
              <a:gd name="connsiteX4" fmla="*/ 3469096 w 3519310"/>
              <a:gd name="connsiteY4" fmla="*/ 95721 h 1037425"/>
              <a:gd name="connsiteX5" fmla="*/ 3422741 w 3519310"/>
              <a:gd name="connsiteY5" fmla="*/ 89624 h 1037425"/>
              <a:gd name="connsiteX6" fmla="*/ 1290665 w 3519310"/>
              <a:gd name="connsiteY6" fmla="*/ 4661 h 1037425"/>
              <a:gd name="connsiteX7" fmla="*/ 1234658 w 3519310"/>
              <a:gd name="connsiteY7" fmla="*/ 13297 h 1037425"/>
              <a:gd name="connsiteX8" fmla="*/ 1170650 w 3519310"/>
              <a:gd name="connsiteY8" fmla="*/ 31585 h 1037425"/>
              <a:gd name="connsiteX9" fmla="*/ 1115786 w 3519310"/>
              <a:gd name="connsiteY9" fmla="*/ 49873 h 1037425"/>
              <a:gd name="connsiteX10" fmla="*/ 1033490 w 3519310"/>
              <a:gd name="connsiteY10" fmla="*/ 77305 h 1037425"/>
              <a:gd name="connsiteX11" fmla="*/ 951194 w 3519310"/>
              <a:gd name="connsiteY11" fmla="*/ 113881 h 1037425"/>
              <a:gd name="connsiteX12" fmla="*/ 951194 w 3519310"/>
              <a:gd name="connsiteY12" fmla="*/ 113881 h 1037425"/>
              <a:gd name="connsiteX13" fmla="*/ 905474 w 3519310"/>
              <a:gd name="connsiteY13" fmla="*/ 141313 h 1037425"/>
              <a:gd name="connsiteX14" fmla="*/ 878042 w 3519310"/>
              <a:gd name="connsiteY14" fmla="*/ 150457 h 1037425"/>
              <a:gd name="connsiteX15" fmla="*/ 850610 w 3519310"/>
              <a:gd name="connsiteY15" fmla="*/ 168745 h 1037425"/>
              <a:gd name="connsiteX16" fmla="*/ 795746 w 3519310"/>
              <a:gd name="connsiteY16" fmla="*/ 187033 h 1037425"/>
              <a:gd name="connsiteX17" fmla="*/ 695162 w 3519310"/>
              <a:gd name="connsiteY17" fmla="*/ 241897 h 1037425"/>
              <a:gd name="connsiteX18" fmla="*/ 667730 w 3519310"/>
              <a:gd name="connsiteY18" fmla="*/ 251041 h 1037425"/>
              <a:gd name="connsiteX19" fmla="*/ 612866 w 3519310"/>
              <a:gd name="connsiteY19" fmla="*/ 287617 h 1037425"/>
              <a:gd name="connsiteX20" fmla="*/ 576290 w 3519310"/>
              <a:gd name="connsiteY20" fmla="*/ 315049 h 1037425"/>
              <a:gd name="connsiteX21" fmla="*/ 548858 w 3519310"/>
              <a:gd name="connsiteY21" fmla="*/ 324193 h 1037425"/>
              <a:gd name="connsiteX22" fmla="*/ 493994 w 3519310"/>
              <a:gd name="connsiteY22" fmla="*/ 360769 h 1037425"/>
              <a:gd name="connsiteX23" fmla="*/ 466562 w 3519310"/>
              <a:gd name="connsiteY23" fmla="*/ 379057 h 1037425"/>
              <a:gd name="connsiteX24" fmla="*/ 439130 w 3519310"/>
              <a:gd name="connsiteY24" fmla="*/ 406489 h 1037425"/>
              <a:gd name="connsiteX25" fmla="*/ 375122 w 3519310"/>
              <a:gd name="connsiteY25" fmla="*/ 443065 h 1037425"/>
              <a:gd name="connsiteX26" fmla="*/ 311114 w 3519310"/>
              <a:gd name="connsiteY26" fmla="*/ 479641 h 1037425"/>
              <a:gd name="connsiteX27" fmla="*/ 256250 w 3519310"/>
              <a:gd name="connsiteY27" fmla="*/ 552793 h 1037425"/>
              <a:gd name="connsiteX28" fmla="*/ 247106 w 3519310"/>
              <a:gd name="connsiteY28" fmla="*/ 580225 h 1037425"/>
              <a:gd name="connsiteX29" fmla="*/ 183098 w 3519310"/>
              <a:gd name="connsiteY29" fmla="*/ 680809 h 1037425"/>
              <a:gd name="connsiteX30" fmla="*/ 164810 w 3519310"/>
              <a:gd name="connsiteY30" fmla="*/ 708241 h 1037425"/>
              <a:gd name="connsiteX31" fmla="*/ 146522 w 3519310"/>
              <a:gd name="connsiteY31" fmla="*/ 735673 h 1037425"/>
              <a:gd name="connsiteX32" fmla="*/ 119090 w 3519310"/>
              <a:gd name="connsiteY32" fmla="*/ 744817 h 1037425"/>
              <a:gd name="connsiteX33" fmla="*/ 91658 w 3519310"/>
              <a:gd name="connsiteY33" fmla="*/ 772249 h 1037425"/>
              <a:gd name="connsiteX34" fmla="*/ 73370 w 3519310"/>
              <a:gd name="connsiteY34" fmla="*/ 799681 h 1037425"/>
              <a:gd name="connsiteX35" fmla="*/ 18506 w 3519310"/>
              <a:gd name="connsiteY35" fmla="*/ 836257 h 1037425"/>
              <a:gd name="connsiteX36" fmla="*/ 218 w 3519310"/>
              <a:gd name="connsiteY36" fmla="*/ 863689 h 1037425"/>
              <a:gd name="connsiteX37" fmla="*/ 27650 w 3519310"/>
              <a:gd name="connsiteY37" fmla="*/ 881977 h 1037425"/>
              <a:gd name="connsiteX38" fmla="*/ 119090 w 3519310"/>
              <a:gd name="connsiteY38" fmla="*/ 872833 h 1037425"/>
              <a:gd name="connsiteX39" fmla="*/ 420842 w 3519310"/>
              <a:gd name="connsiteY39" fmla="*/ 863689 h 1037425"/>
              <a:gd name="connsiteX40" fmla="*/ 1170650 w 3519310"/>
              <a:gd name="connsiteY40" fmla="*/ 854545 h 1037425"/>
              <a:gd name="connsiteX41" fmla="*/ 1435826 w 3519310"/>
              <a:gd name="connsiteY41" fmla="*/ 872833 h 1037425"/>
              <a:gd name="connsiteX42" fmla="*/ 1591274 w 3519310"/>
              <a:gd name="connsiteY42" fmla="*/ 900265 h 1037425"/>
              <a:gd name="connsiteX43" fmla="*/ 1655282 w 3519310"/>
              <a:gd name="connsiteY43" fmla="*/ 909409 h 1037425"/>
              <a:gd name="connsiteX44" fmla="*/ 1792442 w 3519310"/>
              <a:gd name="connsiteY44" fmla="*/ 927697 h 1037425"/>
              <a:gd name="connsiteX45" fmla="*/ 1929602 w 3519310"/>
              <a:gd name="connsiteY45" fmla="*/ 945985 h 1037425"/>
              <a:gd name="connsiteX46" fmla="*/ 2057618 w 3519310"/>
              <a:gd name="connsiteY46" fmla="*/ 936841 h 1037425"/>
              <a:gd name="connsiteX47" fmla="*/ 2331938 w 3519310"/>
              <a:gd name="connsiteY47" fmla="*/ 945985 h 1037425"/>
              <a:gd name="connsiteX48" fmla="*/ 2386802 w 3519310"/>
              <a:gd name="connsiteY48" fmla="*/ 955129 h 1037425"/>
              <a:gd name="connsiteX49" fmla="*/ 2450810 w 3519310"/>
              <a:gd name="connsiteY49" fmla="*/ 964273 h 1037425"/>
              <a:gd name="connsiteX50" fmla="*/ 2542250 w 3519310"/>
              <a:gd name="connsiteY50" fmla="*/ 982561 h 1037425"/>
              <a:gd name="connsiteX51" fmla="*/ 2587970 w 3519310"/>
              <a:gd name="connsiteY51" fmla="*/ 1000849 h 1037425"/>
              <a:gd name="connsiteX52" fmla="*/ 2661122 w 3519310"/>
              <a:gd name="connsiteY52" fmla="*/ 1019137 h 1037425"/>
              <a:gd name="connsiteX53" fmla="*/ 2688554 w 3519310"/>
              <a:gd name="connsiteY53" fmla="*/ 1028281 h 1037425"/>
              <a:gd name="connsiteX54" fmla="*/ 2725130 w 3519310"/>
              <a:gd name="connsiteY54" fmla="*/ 1019137 h 1037425"/>
              <a:gd name="connsiteX55" fmla="*/ 2917154 w 3519310"/>
              <a:gd name="connsiteY55" fmla="*/ 1037425 h 1037425"/>
              <a:gd name="connsiteX56" fmla="*/ 2953730 w 3519310"/>
              <a:gd name="connsiteY56" fmla="*/ 1028281 h 1037425"/>
              <a:gd name="connsiteX57" fmla="*/ 3003641 w 3519310"/>
              <a:gd name="connsiteY57" fmla="*/ 922236 h 103742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170650 w 3519310"/>
              <a:gd name="connsiteY8" fmla="*/ 26925 h 1032765"/>
              <a:gd name="connsiteX9" fmla="*/ 1115786 w 3519310"/>
              <a:gd name="connsiteY9" fmla="*/ 45213 h 1032765"/>
              <a:gd name="connsiteX10" fmla="*/ 1033490 w 3519310"/>
              <a:gd name="connsiteY10" fmla="*/ 72645 h 1032765"/>
              <a:gd name="connsiteX11" fmla="*/ 951194 w 3519310"/>
              <a:gd name="connsiteY11" fmla="*/ 109221 h 1032765"/>
              <a:gd name="connsiteX12" fmla="*/ 951194 w 3519310"/>
              <a:gd name="connsiteY12" fmla="*/ 109221 h 1032765"/>
              <a:gd name="connsiteX13" fmla="*/ 905474 w 3519310"/>
              <a:gd name="connsiteY13" fmla="*/ 136653 h 1032765"/>
              <a:gd name="connsiteX14" fmla="*/ 878042 w 3519310"/>
              <a:gd name="connsiteY14" fmla="*/ 145797 h 1032765"/>
              <a:gd name="connsiteX15" fmla="*/ 850610 w 3519310"/>
              <a:gd name="connsiteY15" fmla="*/ 164085 h 1032765"/>
              <a:gd name="connsiteX16" fmla="*/ 795746 w 3519310"/>
              <a:gd name="connsiteY16" fmla="*/ 182373 h 1032765"/>
              <a:gd name="connsiteX17" fmla="*/ 695162 w 3519310"/>
              <a:gd name="connsiteY17" fmla="*/ 237237 h 1032765"/>
              <a:gd name="connsiteX18" fmla="*/ 667730 w 3519310"/>
              <a:gd name="connsiteY18" fmla="*/ 246381 h 1032765"/>
              <a:gd name="connsiteX19" fmla="*/ 612866 w 3519310"/>
              <a:gd name="connsiteY19" fmla="*/ 282957 h 1032765"/>
              <a:gd name="connsiteX20" fmla="*/ 576290 w 3519310"/>
              <a:gd name="connsiteY20" fmla="*/ 310389 h 1032765"/>
              <a:gd name="connsiteX21" fmla="*/ 548858 w 3519310"/>
              <a:gd name="connsiteY21" fmla="*/ 319533 h 1032765"/>
              <a:gd name="connsiteX22" fmla="*/ 493994 w 3519310"/>
              <a:gd name="connsiteY22" fmla="*/ 356109 h 1032765"/>
              <a:gd name="connsiteX23" fmla="*/ 466562 w 3519310"/>
              <a:gd name="connsiteY23" fmla="*/ 374397 h 1032765"/>
              <a:gd name="connsiteX24" fmla="*/ 439130 w 3519310"/>
              <a:gd name="connsiteY24" fmla="*/ 401829 h 1032765"/>
              <a:gd name="connsiteX25" fmla="*/ 375122 w 3519310"/>
              <a:gd name="connsiteY25" fmla="*/ 438405 h 1032765"/>
              <a:gd name="connsiteX26" fmla="*/ 311114 w 3519310"/>
              <a:gd name="connsiteY26" fmla="*/ 474981 h 1032765"/>
              <a:gd name="connsiteX27" fmla="*/ 256250 w 3519310"/>
              <a:gd name="connsiteY27" fmla="*/ 548133 h 1032765"/>
              <a:gd name="connsiteX28" fmla="*/ 247106 w 3519310"/>
              <a:gd name="connsiteY28" fmla="*/ 575565 h 1032765"/>
              <a:gd name="connsiteX29" fmla="*/ 183098 w 3519310"/>
              <a:gd name="connsiteY29" fmla="*/ 676149 h 1032765"/>
              <a:gd name="connsiteX30" fmla="*/ 164810 w 3519310"/>
              <a:gd name="connsiteY30" fmla="*/ 703581 h 1032765"/>
              <a:gd name="connsiteX31" fmla="*/ 146522 w 3519310"/>
              <a:gd name="connsiteY31" fmla="*/ 731013 h 1032765"/>
              <a:gd name="connsiteX32" fmla="*/ 119090 w 3519310"/>
              <a:gd name="connsiteY32" fmla="*/ 740157 h 1032765"/>
              <a:gd name="connsiteX33" fmla="*/ 91658 w 3519310"/>
              <a:gd name="connsiteY33" fmla="*/ 767589 h 1032765"/>
              <a:gd name="connsiteX34" fmla="*/ 73370 w 3519310"/>
              <a:gd name="connsiteY34" fmla="*/ 795021 h 1032765"/>
              <a:gd name="connsiteX35" fmla="*/ 18506 w 3519310"/>
              <a:gd name="connsiteY35" fmla="*/ 831597 h 1032765"/>
              <a:gd name="connsiteX36" fmla="*/ 218 w 3519310"/>
              <a:gd name="connsiteY36" fmla="*/ 859029 h 1032765"/>
              <a:gd name="connsiteX37" fmla="*/ 27650 w 3519310"/>
              <a:gd name="connsiteY37" fmla="*/ 877317 h 1032765"/>
              <a:gd name="connsiteX38" fmla="*/ 119090 w 3519310"/>
              <a:gd name="connsiteY38" fmla="*/ 868173 h 1032765"/>
              <a:gd name="connsiteX39" fmla="*/ 420842 w 3519310"/>
              <a:gd name="connsiteY39" fmla="*/ 859029 h 1032765"/>
              <a:gd name="connsiteX40" fmla="*/ 1170650 w 3519310"/>
              <a:gd name="connsiteY40" fmla="*/ 849885 h 1032765"/>
              <a:gd name="connsiteX41" fmla="*/ 1435826 w 3519310"/>
              <a:gd name="connsiteY41" fmla="*/ 868173 h 1032765"/>
              <a:gd name="connsiteX42" fmla="*/ 1591274 w 3519310"/>
              <a:gd name="connsiteY42" fmla="*/ 895605 h 1032765"/>
              <a:gd name="connsiteX43" fmla="*/ 1655282 w 3519310"/>
              <a:gd name="connsiteY43" fmla="*/ 904749 h 1032765"/>
              <a:gd name="connsiteX44" fmla="*/ 1792442 w 3519310"/>
              <a:gd name="connsiteY44" fmla="*/ 923037 h 1032765"/>
              <a:gd name="connsiteX45" fmla="*/ 1929602 w 3519310"/>
              <a:gd name="connsiteY45" fmla="*/ 941325 h 1032765"/>
              <a:gd name="connsiteX46" fmla="*/ 2057618 w 3519310"/>
              <a:gd name="connsiteY46" fmla="*/ 932181 h 1032765"/>
              <a:gd name="connsiteX47" fmla="*/ 2331938 w 3519310"/>
              <a:gd name="connsiteY47" fmla="*/ 941325 h 1032765"/>
              <a:gd name="connsiteX48" fmla="*/ 2386802 w 3519310"/>
              <a:gd name="connsiteY48" fmla="*/ 950469 h 1032765"/>
              <a:gd name="connsiteX49" fmla="*/ 2450810 w 3519310"/>
              <a:gd name="connsiteY49" fmla="*/ 959613 h 1032765"/>
              <a:gd name="connsiteX50" fmla="*/ 2542250 w 3519310"/>
              <a:gd name="connsiteY50" fmla="*/ 977901 h 1032765"/>
              <a:gd name="connsiteX51" fmla="*/ 2587970 w 3519310"/>
              <a:gd name="connsiteY51" fmla="*/ 996189 h 1032765"/>
              <a:gd name="connsiteX52" fmla="*/ 2661122 w 3519310"/>
              <a:gd name="connsiteY52" fmla="*/ 1014477 h 1032765"/>
              <a:gd name="connsiteX53" fmla="*/ 2688554 w 3519310"/>
              <a:gd name="connsiteY53" fmla="*/ 1023621 h 1032765"/>
              <a:gd name="connsiteX54" fmla="*/ 2725130 w 3519310"/>
              <a:gd name="connsiteY54" fmla="*/ 1014477 h 1032765"/>
              <a:gd name="connsiteX55" fmla="*/ 2917154 w 3519310"/>
              <a:gd name="connsiteY55" fmla="*/ 1032765 h 1032765"/>
              <a:gd name="connsiteX56" fmla="*/ 2953730 w 3519310"/>
              <a:gd name="connsiteY56" fmla="*/ 1023621 h 1032765"/>
              <a:gd name="connsiteX57" fmla="*/ 3003641 w 3519310"/>
              <a:gd name="connsiteY57"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161125 w 3519310"/>
              <a:gd name="connsiteY8" fmla="*/ 26925 h 1032765"/>
              <a:gd name="connsiteX9" fmla="*/ 1115786 w 3519310"/>
              <a:gd name="connsiteY9" fmla="*/ 45213 h 1032765"/>
              <a:gd name="connsiteX10" fmla="*/ 1033490 w 3519310"/>
              <a:gd name="connsiteY10" fmla="*/ 72645 h 1032765"/>
              <a:gd name="connsiteX11" fmla="*/ 951194 w 3519310"/>
              <a:gd name="connsiteY11" fmla="*/ 109221 h 1032765"/>
              <a:gd name="connsiteX12" fmla="*/ 951194 w 3519310"/>
              <a:gd name="connsiteY12" fmla="*/ 109221 h 1032765"/>
              <a:gd name="connsiteX13" fmla="*/ 905474 w 3519310"/>
              <a:gd name="connsiteY13" fmla="*/ 136653 h 1032765"/>
              <a:gd name="connsiteX14" fmla="*/ 878042 w 3519310"/>
              <a:gd name="connsiteY14" fmla="*/ 145797 h 1032765"/>
              <a:gd name="connsiteX15" fmla="*/ 850610 w 3519310"/>
              <a:gd name="connsiteY15" fmla="*/ 164085 h 1032765"/>
              <a:gd name="connsiteX16" fmla="*/ 795746 w 3519310"/>
              <a:gd name="connsiteY16" fmla="*/ 182373 h 1032765"/>
              <a:gd name="connsiteX17" fmla="*/ 695162 w 3519310"/>
              <a:gd name="connsiteY17" fmla="*/ 237237 h 1032765"/>
              <a:gd name="connsiteX18" fmla="*/ 667730 w 3519310"/>
              <a:gd name="connsiteY18" fmla="*/ 246381 h 1032765"/>
              <a:gd name="connsiteX19" fmla="*/ 612866 w 3519310"/>
              <a:gd name="connsiteY19" fmla="*/ 282957 h 1032765"/>
              <a:gd name="connsiteX20" fmla="*/ 576290 w 3519310"/>
              <a:gd name="connsiteY20" fmla="*/ 310389 h 1032765"/>
              <a:gd name="connsiteX21" fmla="*/ 548858 w 3519310"/>
              <a:gd name="connsiteY21" fmla="*/ 319533 h 1032765"/>
              <a:gd name="connsiteX22" fmla="*/ 493994 w 3519310"/>
              <a:gd name="connsiteY22" fmla="*/ 356109 h 1032765"/>
              <a:gd name="connsiteX23" fmla="*/ 466562 w 3519310"/>
              <a:gd name="connsiteY23" fmla="*/ 374397 h 1032765"/>
              <a:gd name="connsiteX24" fmla="*/ 439130 w 3519310"/>
              <a:gd name="connsiteY24" fmla="*/ 401829 h 1032765"/>
              <a:gd name="connsiteX25" fmla="*/ 375122 w 3519310"/>
              <a:gd name="connsiteY25" fmla="*/ 438405 h 1032765"/>
              <a:gd name="connsiteX26" fmla="*/ 311114 w 3519310"/>
              <a:gd name="connsiteY26" fmla="*/ 474981 h 1032765"/>
              <a:gd name="connsiteX27" fmla="*/ 256250 w 3519310"/>
              <a:gd name="connsiteY27" fmla="*/ 548133 h 1032765"/>
              <a:gd name="connsiteX28" fmla="*/ 247106 w 3519310"/>
              <a:gd name="connsiteY28" fmla="*/ 575565 h 1032765"/>
              <a:gd name="connsiteX29" fmla="*/ 183098 w 3519310"/>
              <a:gd name="connsiteY29" fmla="*/ 676149 h 1032765"/>
              <a:gd name="connsiteX30" fmla="*/ 164810 w 3519310"/>
              <a:gd name="connsiteY30" fmla="*/ 703581 h 1032765"/>
              <a:gd name="connsiteX31" fmla="*/ 146522 w 3519310"/>
              <a:gd name="connsiteY31" fmla="*/ 731013 h 1032765"/>
              <a:gd name="connsiteX32" fmla="*/ 119090 w 3519310"/>
              <a:gd name="connsiteY32" fmla="*/ 740157 h 1032765"/>
              <a:gd name="connsiteX33" fmla="*/ 91658 w 3519310"/>
              <a:gd name="connsiteY33" fmla="*/ 767589 h 1032765"/>
              <a:gd name="connsiteX34" fmla="*/ 73370 w 3519310"/>
              <a:gd name="connsiteY34" fmla="*/ 795021 h 1032765"/>
              <a:gd name="connsiteX35" fmla="*/ 18506 w 3519310"/>
              <a:gd name="connsiteY35" fmla="*/ 831597 h 1032765"/>
              <a:gd name="connsiteX36" fmla="*/ 218 w 3519310"/>
              <a:gd name="connsiteY36" fmla="*/ 859029 h 1032765"/>
              <a:gd name="connsiteX37" fmla="*/ 27650 w 3519310"/>
              <a:gd name="connsiteY37" fmla="*/ 877317 h 1032765"/>
              <a:gd name="connsiteX38" fmla="*/ 119090 w 3519310"/>
              <a:gd name="connsiteY38" fmla="*/ 868173 h 1032765"/>
              <a:gd name="connsiteX39" fmla="*/ 420842 w 3519310"/>
              <a:gd name="connsiteY39" fmla="*/ 859029 h 1032765"/>
              <a:gd name="connsiteX40" fmla="*/ 1170650 w 3519310"/>
              <a:gd name="connsiteY40" fmla="*/ 849885 h 1032765"/>
              <a:gd name="connsiteX41" fmla="*/ 1435826 w 3519310"/>
              <a:gd name="connsiteY41" fmla="*/ 868173 h 1032765"/>
              <a:gd name="connsiteX42" fmla="*/ 1591274 w 3519310"/>
              <a:gd name="connsiteY42" fmla="*/ 895605 h 1032765"/>
              <a:gd name="connsiteX43" fmla="*/ 1655282 w 3519310"/>
              <a:gd name="connsiteY43" fmla="*/ 904749 h 1032765"/>
              <a:gd name="connsiteX44" fmla="*/ 1792442 w 3519310"/>
              <a:gd name="connsiteY44" fmla="*/ 923037 h 1032765"/>
              <a:gd name="connsiteX45" fmla="*/ 1929602 w 3519310"/>
              <a:gd name="connsiteY45" fmla="*/ 941325 h 1032765"/>
              <a:gd name="connsiteX46" fmla="*/ 2057618 w 3519310"/>
              <a:gd name="connsiteY46" fmla="*/ 932181 h 1032765"/>
              <a:gd name="connsiteX47" fmla="*/ 2331938 w 3519310"/>
              <a:gd name="connsiteY47" fmla="*/ 941325 h 1032765"/>
              <a:gd name="connsiteX48" fmla="*/ 2386802 w 3519310"/>
              <a:gd name="connsiteY48" fmla="*/ 950469 h 1032765"/>
              <a:gd name="connsiteX49" fmla="*/ 2450810 w 3519310"/>
              <a:gd name="connsiteY49" fmla="*/ 959613 h 1032765"/>
              <a:gd name="connsiteX50" fmla="*/ 2542250 w 3519310"/>
              <a:gd name="connsiteY50" fmla="*/ 977901 h 1032765"/>
              <a:gd name="connsiteX51" fmla="*/ 2587970 w 3519310"/>
              <a:gd name="connsiteY51" fmla="*/ 996189 h 1032765"/>
              <a:gd name="connsiteX52" fmla="*/ 2661122 w 3519310"/>
              <a:gd name="connsiteY52" fmla="*/ 1014477 h 1032765"/>
              <a:gd name="connsiteX53" fmla="*/ 2688554 w 3519310"/>
              <a:gd name="connsiteY53" fmla="*/ 1023621 h 1032765"/>
              <a:gd name="connsiteX54" fmla="*/ 2725130 w 3519310"/>
              <a:gd name="connsiteY54" fmla="*/ 1014477 h 1032765"/>
              <a:gd name="connsiteX55" fmla="*/ 2917154 w 3519310"/>
              <a:gd name="connsiteY55" fmla="*/ 1032765 h 1032765"/>
              <a:gd name="connsiteX56" fmla="*/ 2953730 w 3519310"/>
              <a:gd name="connsiteY56" fmla="*/ 1023621 h 1032765"/>
              <a:gd name="connsiteX57" fmla="*/ 3003641 w 3519310"/>
              <a:gd name="connsiteY57"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115786 w 3519310"/>
              <a:gd name="connsiteY8" fmla="*/ 45213 h 1032765"/>
              <a:gd name="connsiteX9" fmla="*/ 1033490 w 3519310"/>
              <a:gd name="connsiteY9" fmla="*/ 72645 h 1032765"/>
              <a:gd name="connsiteX10" fmla="*/ 951194 w 3519310"/>
              <a:gd name="connsiteY10" fmla="*/ 109221 h 1032765"/>
              <a:gd name="connsiteX11" fmla="*/ 951194 w 3519310"/>
              <a:gd name="connsiteY11" fmla="*/ 109221 h 1032765"/>
              <a:gd name="connsiteX12" fmla="*/ 905474 w 3519310"/>
              <a:gd name="connsiteY12" fmla="*/ 136653 h 1032765"/>
              <a:gd name="connsiteX13" fmla="*/ 878042 w 3519310"/>
              <a:gd name="connsiteY13" fmla="*/ 145797 h 1032765"/>
              <a:gd name="connsiteX14" fmla="*/ 850610 w 3519310"/>
              <a:gd name="connsiteY14" fmla="*/ 164085 h 1032765"/>
              <a:gd name="connsiteX15" fmla="*/ 795746 w 3519310"/>
              <a:gd name="connsiteY15" fmla="*/ 182373 h 1032765"/>
              <a:gd name="connsiteX16" fmla="*/ 695162 w 3519310"/>
              <a:gd name="connsiteY16" fmla="*/ 237237 h 1032765"/>
              <a:gd name="connsiteX17" fmla="*/ 667730 w 3519310"/>
              <a:gd name="connsiteY17" fmla="*/ 246381 h 1032765"/>
              <a:gd name="connsiteX18" fmla="*/ 612866 w 3519310"/>
              <a:gd name="connsiteY18" fmla="*/ 282957 h 1032765"/>
              <a:gd name="connsiteX19" fmla="*/ 576290 w 3519310"/>
              <a:gd name="connsiteY19" fmla="*/ 310389 h 1032765"/>
              <a:gd name="connsiteX20" fmla="*/ 548858 w 3519310"/>
              <a:gd name="connsiteY20" fmla="*/ 319533 h 1032765"/>
              <a:gd name="connsiteX21" fmla="*/ 493994 w 3519310"/>
              <a:gd name="connsiteY21" fmla="*/ 356109 h 1032765"/>
              <a:gd name="connsiteX22" fmla="*/ 466562 w 3519310"/>
              <a:gd name="connsiteY22" fmla="*/ 374397 h 1032765"/>
              <a:gd name="connsiteX23" fmla="*/ 439130 w 3519310"/>
              <a:gd name="connsiteY23" fmla="*/ 401829 h 1032765"/>
              <a:gd name="connsiteX24" fmla="*/ 375122 w 3519310"/>
              <a:gd name="connsiteY24" fmla="*/ 438405 h 1032765"/>
              <a:gd name="connsiteX25" fmla="*/ 311114 w 3519310"/>
              <a:gd name="connsiteY25" fmla="*/ 474981 h 1032765"/>
              <a:gd name="connsiteX26" fmla="*/ 256250 w 3519310"/>
              <a:gd name="connsiteY26" fmla="*/ 548133 h 1032765"/>
              <a:gd name="connsiteX27" fmla="*/ 247106 w 3519310"/>
              <a:gd name="connsiteY27" fmla="*/ 575565 h 1032765"/>
              <a:gd name="connsiteX28" fmla="*/ 183098 w 3519310"/>
              <a:gd name="connsiteY28" fmla="*/ 676149 h 1032765"/>
              <a:gd name="connsiteX29" fmla="*/ 164810 w 3519310"/>
              <a:gd name="connsiteY29" fmla="*/ 703581 h 1032765"/>
              <a:gd name="connsiteX30" fmla="*/ 146522 w 3519310"/>
              <a:gd name="connsiteY30" fmla="*/ 731013 h 1032765"/>
              <a:gd name="connsiteX31" fmla="*/ 119090 w 3519310"/>
              <a:gd name="connsiteY31" fmla="*/ 740157 h 1032765"/>
              <a:gd name="connsiteX32" fmla="*/ 91658 w 3519310"/>
              <a:gd name="connsiteY32" fmla="*/ 767589 h 1032765"/>
              <a:gd name="connsiteX33" fmla="*/ 73370 w 3519310"/>
              <a:gd name="connsiteY33" fmla="*/ 795021 h 1032765"/>
              <a:gd name="connsiteX34" fmla="*/ 18506 w 3519310"/>
              <a:gd name="connsiteY34" fmla="*/ 831597 h 1032765"/>
              <a:gd name="connsiteX35" fmla="*/ 218 w 3519310"/>
              <a:gd name="connsiteY35" fmla="*/ 859029 h 1032765"/>
              <a:gd name="connsiteX36" fmla="*/ 27650 w 3519310"/>
              <a:gd name="connsiteY36" fmla="*/ 877317 h 1032765"/>
              <a:gd name="connsiteX37" fmla="*/ 119090 w 3519310"/>
              <a:gd name="connsiteY37" fmla="*/ 868173 h 1032765"/>
              <a:gd name="connsiteX38" fmla="*/ 420842 w 3519310"/>
              <a:gd name="connsiteY38" fmla="*/ 859029 h 1032765"/>
              <a:gd name="connsiteX39" fmla="*/ 1170650 w 3519310"/>
              <a:gd name="connsiteY39" fmla="*/ 849885 h 1032765"/>
              <a:gd name="connsiteX40" fmla="*/ 1435826 w 3519310"/>
              <a:gd name="connsiteY40" fmla="*/ 868173 h 1032765"/>
              <a:gd name="connsiteX41" fmla="*/ 1591274 w 3519310"/>
              <a:gd name="connsiteY41" fmla="*/ 895605 h 1032765"/>
              <a:gd name="connsiteX42" fmla="*/ 1655282 w 3519310"/>
              <a:gd name="connsiteY42" fmla="*/ 904749 h 1032765"/>
              <a:gd name="connsiteX43" fmla="*/ 1792442 w 3519310"/>
              <a:gd name="connsiteY43" fmla="*/ 923037 h 1032765"/>
              <a:gd name="connsiteX44" fmla="*/ 1929602 w 3519310"/>
              <a:gd name="connsiteY44" fmla="*/ 941325 h 1032765"/>
              <a:gd name="connsiteX45" fmla="*/ 2057618 w 3519310"/>
              <a:gd name="connsiteY45" fmla="*/ 932181 h 1032765"/>
              <a:gd name="connsiteX46" fmla="*/ 2331938 w 3519310"/>
              <a:gd name="connsiteY46" fmla="*/ 941325 h 1032765"/>
              <a:gd name="connsiteX47" fmla="*/ 2386802 w 3519310"/>
              <a:gd name="connsiteY47" fmla="*/ 950469 h 1032765"/>
              <a:gd name="connsiteX48" fmla="*/ 2450810 w 3519310"/>
              <a:gd name="connsiteY48" fmla="*/ 959613 h 1032765"/>
              <a:gd name="connsiteX49" fmla="*/ 2542250 w 3519310"/>
              <a:gd name="connsiteY49" fmla="*/ 977901 h 1032765"/>
              <a:gd name="connsiteX50" fmla="*/ 2587970 w 3519310"/>
              <a:gd name="connsiteY50" fmla="*/ 996189 h 1032765"/>
              <a:gd name="connsiteX51" fmla="*/ 2661122 w 3519310"/>
              <a:gd name="connsiteY51" fmla="*/ 1014477 h 1032765"/>
              <a:gd name="connsiteX52" fmla="*/ 2688554 w 3519310"/>
              <a:gd name="connsiteY52" fmla="*/ 1023621 h 1032765"/>
              <a:gd name="connsiteX53" fmla="*/ 2725130 w 3519310"/>
              <a:gd name="connsiteY53" fmla="*/ 1014477 h 1032765"/>
              <a:gd name="connsiteX54" fmla="*/ 2917154 w 3519310"/>
              <a:gd name="connsiteY54" fmla="*/ 1032765 h 1032765"/>
              <a:gd name="connsiteX55" fmla="*/ 2953730 w 3519310"/>
              <a:gd name="connsiteY55" fmla="*/ 1023621 h 1032765"/>
              <a:gd name="connsiteX56" fmla="*/ 3003641 w 3519310"/>
              <a:gd name="connsiteY56"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033490 w 3519310"/>
              <a:gd name="connsiteY8" fmla="*/ 72645 h 1032765"/>
              <a:gd name="connsiteX9" fmla="*/ 951194 w 3519310"/>
              <a:gd name="connsiteY9" fmla="*/ 109221 h 1032765"/>
              <a:gd name="connsiteX10" fmla="*/ 951194 w 3519310"/>
              <a:gd name="connsiteY10" fmla="*/ 109221 h 1032765"/>
              <a:gd name="connsiteX11" fmla="*/ 905474 w 3519310"/>
              <a:gd name="connsiteY11" fmla="*/ 136653 h 1032765"/>
              <a:gd name="connsiteX12" fmla="*/ 878042 w 3519310"/>
              <a:gd name="connsiteY12" fmla="*/ 145797 h 1032765"/>
              <a:gd name="connsiteX13" fmla="*/ 850610 w 3519310"/>
              <a:gd name="connsiteY13" fmla="*/ 164085 h 1032765"/>
              <a:gd name="connsiteX14" fmla="*/ 795746 w 3519310"/>
              <a:gd name="connsiteY14" fmla="*/ 182373 h 1032765"/>
              <a:gd name="connsiteX15" fmla="*/ 695162 w 3519310"/>
              <a:gd name="connsiteY15" fmla="*/ 237237 h 1032765"/>
              <a:gd name="connsiteX16" fmla="*/ 667730 w 3519310"/>
              <a:gd name="connsiteY16" fmla="*/ 246381 h 1032765"/>
              <a:gd name="connsiteX17" fmla="*/ 612866 w 3519310"/>
              <a:gd name="connsiteY17" fmla="*/ 282957 h 1032765"/>
              <a:gd name="connsiteX18" fmla="*/ 576290 w 3519310"/>
              <a:gd name="connsiteY18" fmla="*/ 310389 h 1032765"/>
              <a:gd name="connsiteX19" fmla="*/ 548858 w 3519310"/>
              <a:gd name="connsiteY19" fmla="*/ 319533 h 1032765"/>
              <a:gd name="connsiteX20" fmla="*/ 493994 w 3519310"/>
              <a:gd name="connsiteY20" fmla="*/ 356109 h 1032765"/>
              <a:gd name="connsiteX21" fmla="*/ 466562 w 3519310"/>
              <a:gd name="connsiteY21" fmla="*/ 374397 h 1032765"/>
              <a:gd name="connsiteX22" fmla="*/ 439130 w 3519310"/>
              <a:gd name="connsiteY22" fmla="*/ 401829 h 1032765"/>
              <a:gd name="connsiteX23" fmla="*/ 375122 w 3519310"/>
              <a:gd name="connsiteY23" fmla="*/ 438405 h 1032765"/>
              <a:gd name="connsiteX24" fmla="*/ 311114 w 3519310"/>
              <a:gd name="connsiteY24" fmla="*/ 474981 h 1032765"/>
              <a:gd name="connsiteX25" fmla="*/ 256250 w 3519310"/>
              <a:gd name="connsiteY25" fmla="*/ 548133 h 1032765"/>
              <a:gd name="connsiteX26" fmla="*/ 247106 w 3519310"/>
              <a:gd name="connsiteY26" fmla="*/ 575565 h 1032765"/>
              <a:gd name="connsiteX27" fmla="*/ 183098 w 3519310"/>
              <a:gd name="connsiteY27" fmla="*/ 676149 h 1032765"/>
              <a:gd name="connsiteX28" fmla="*/ 164810 w 3519310"/>
              <a:gd name="connsiteY28" fmla="*/ 703581 h 1032765"/>
              <a:gd name="connsiteX29" fmla="*/ 146522 w 3519310"/>
              <a:gd name="connsiteY29" fmla="*/ 731013 h 1032765"/>
              <a:gd name="connsiteX30" fmla="*/ 119090 w 3519310"/>
              <a:gd name="connsiteY30" fmla="*/ 740157 h 1032765"/>
              <a:gd name="connsiteX31" fmla="*/ 91658 w 3519310"/>
              <a:gd name="connsiteY31" fmla="*/ 767589 h 1032765"/>
              <a:gd name="connsiteX32" fmla="*/ 73370 w 3519310"/>
              <a:gd name="connsiteY32" fmla="*/ 795021 h 1032765"/>
              <a:gd name="connsiteX33" fmla="*/ 18506 w 3519310"/>
              <a:gd name="connsiteY33" fmla="*/ 831597 h 1032765"/>
              <a:gd name="connsiteX34" fmla="*/ 218 w 3519310"/>
              <a:gd name="connsiteY34" fmla="*/ 859029 h 1032765"/>
              <a:gd name="connsiteX35" fmla="*/ 27650 w 3519310"/>
              <a:gd name="connsiteY35" fmla="*/ 877317 h 1032765"/>
              <a:gd name="connsiteX36" fmla="*/ 119090 w 3519310"/>
              <a:gd name="connsiteY36" fmla="*/ 868173 h 1032765"/>
              <a:gd name="connsiteX37" fmla="*/ 420842 w 3519310"/>
              <a:gd name="connsiteY37" fmla="*/ 859029 h 1032765"/>
              <a:gd name="connsiteX38" fmla="*/ 1170650 w 3519310"/>
              <a:gd name="connsiteY38" fmla="*/ 849885 h 1032765"/>
              <a:gd name="connsiteX39" fmla="*/ 1435826 w 3519310"/>
              <a:gd name="connsiteY39" fmla="*/ 868173 h 1032765"/>
              <a:gd name="connsiteX40" fmla="*/ 1591274 w 3519310"/>
              <a:gd name="connsiteY40" fmla="*/ 895605 h 1032765"/>
              <a:gd name="connsiteX41" fmla="*/ 1655282 w 3519310"/>
              <a:gd name="connsiteY41" fmla="*/ 904749 h 1032765"/>
              <a:gd name="connsiteX42" fmla="*/ 1792442 w 3519310"/>
              <a:gd name="connsiteY42" fmla="*/ 923037 h 1032765"/>
              <a:gd name="connsiteX43" fmla="*/ 1929602 w 3519310"/>
              <a:gd name="connsiteY43" fmla="*/ 941325 h 1032765"/>
              <a:gd name="connsiteX44" fmla="*/ 2057618 w 3519310"/>
              <a:gd name="connsiteY44" fmla="*/ 932181 h 1032765"/>
              <a:gd name="connsiteX45" fmla="*/ 2331938 w 3519310"/>
              <a:gd name="connsiteY45" fmla="*/ 941325 h 1032765"/>
              <a:gd name="connsiteX46" fmla="*/ 2386802 w 3519310"/>
              <a:gd name="connsiteY46" fmla="*/ 950469 h 1032765"/>
              <a:gd name="connsiteX47" fmla="*/ 2450810 w 3519310"/>
              <a:gd name="connsiteY47" fmla="*/ 959613 h 1032765"/>
              <a:gd name="connsiteX48" fmla="*/ 2542250 w 3519310"/>
              <a:gd name="connsiteY48" fmla="*/ 977901 h 1032765"/>
              <a:gd name="connsiteX49" fmla="*/ 2587970 w 3519310"/>
              <a:gd name="connsiteY49" fmla="*/ 996189 h 1032765"/>
              <a:gd name="connsiteX50" fmla="*/ 2661122 w 3519310"/>
              <a:gd name="connsiteY50" fmla="*/ 1014477 h 1032765"/>
              <a:gd name="connsiteX51" fmla="*/ 2688554 w 3519310"/>
              <a:gd name="connsiteY51" fmla="*/ 1023621 h 1032765"/>
              <a:gd name="connsiteX52" fmla="*/ 2725130 w 3519310"/>
              <a:gd name="connsiteY52" fmla="*/ 1014477 h 1032765"/>
              <a:gd name="connsiteX53" fmla="*/ 2917154 w 3519310"/>
              <a:gd name="connsiteY53" fmla="*/ 1032765 h 1032765"/>
              <a:gd name="connsiteX54" fmla="*/ 2953730 w 3519310"/>
              <a:gd name="connsiteY54" fmla="*/ 1023621 h 1032765"/>
              <a:gd name="connsiteX55" fmla="*/ 3003641 w 3519310"/>
              <a:gd name="connsiteY55"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951194 w 3519310"/>
              <a:gd name="connsiteY9" fmla="*/ 109221 h 1032765"/>
              <a:gd name="connsiteX10" fmla="*/ 905474 w 3519310"/>
              <a:gd name="connsiteY10" fmla="*/ 136653 h 1032765"/>
              <a:gd name="connsiteX11" fmla="*/ 878042 w 3519310"/>
              <a:gd name="connsiteY11" fmla="*/ 145797 h 1032765"/>
              <a:gd name="connsiteX12" fmla="*/ 850610 w 3519310"/>
              <a:gd name="connsiteY12" fmla="*/ 164085 h 1032765"/>
              <a:gd name="connsiteX13" fmla="*/ 795746 w 3519310"/>
              <a:gd name="connsiteY13" fmla="*/ 182373 h 1032765"/>
              <a:gd name="connsiteX14" fmla="*/ 695162 w 3519310"/>
              <a:gd name="connsiteY14" fmla="*/ 237237 h 1032765"/>
              <a:gd name="connsiteX15" fmla="*/ 667730 w 3519310"/>
              <a:gd name="connsiteY15" fmla="*/ 246381 h 1032765"/>
              <a:gd name="connsiteX16" fmla="*/ 612866 w 3519310"/>
              <a:gd name="connsiteY16" fmla="*/ 282957 h 1032765"/>
              <a:gd name="connsiteX17" fmla="*/ 576290 w 3519310"/>
              <a:gd name="connsiteY17" fmla="*/ 310389 h 1032765"/>
              <a:gd name="connsiteX18" fmla="*/ 548858 w 3519310"/>
              <a:gd name="connsiteY18" fmla="*/ 319533 h 1032765"/>
              <a:gd name="connsiteX19" fmla="*/ 493994 w 3519310"/>
              <a:gd name="connsiteY19" fmla="*/ 356109 h 1032765"/>
              <a:gd name="connsiteX20" fmla="*/ 466562 w 3519310"/>
              <a:gd name="connsiteY20" fmla="*/ 374397 h 1032765"/>
              <a:gd name="connsiteX21" fmla="*/ 439130 w 3519310"/>
              <a:gd name="connsiteY21" fmla="*/ 401829 h 1032765"/>
              <a:gd name="connsiteX22" fmla="*/ 375122 w 3519310"/>
              <a:gd name="connsiteY22" fmla="*/ 438405 h 1032765"/>
              <a:gd name="connsiteX23" fmla="*/ 311114 w 3519310"/>
              <a:gd name="connsiteY23" fmla="*/ 474981 h 1032765"/>
              <a:gd name="connsiteX24" fmla="*/ 256250 w 3519310"/>
              <a:gd name="connsiteY24" fmla="*/ 548133 h 1032765"/>
              <a:gd name="connsiteX25" fmla="*/ 247106 w 3519310"/>
              <a:gd name="connsiteY25" fmla="*/ 575565 h 1032765"/>
              <a:gd name="connsiteX26" fmla="*/ 183098 w 3519310"/>
              <a:gd name="connsiteY26" fmla="*/ 676149 h 1032765"/>
              <a:gd name="connsiteX27" fmla="*/ 164810 w 3519310"/>
              <a:gd name="connsiteY27" fmla="*/ 703581 h 1032765"/>
              <a:gd name="connsiteX28" fmla="*/ 146522 w 3519310"/>
              <a:gd name="connsiteY28" fmla="*/ 731013 h 1032765"/>
              <a:gd name="connsiteX29" fmla="*/ 119090 w 3519310"/>
              <a:gd name="connsiteY29" fmla="*/ 740157 h 1032765"/>
              <a:gd name="connsiteX30" fmla="*/ 91658 w 3519310"/>
              <a:gd name="connsiteY30" fmla="*/ 767589 h 1032765"/>
              <a:gd name="connsiteX31" fmla="*/ 73370 w 3519310"/>
              <a:gd name="connsiteY31" fmla="*/ 795021 h 1032765"/>
              <a:gd name="connsiteX32" fmla="*/ 18506 w 3519310"/>
              <a:gd name="connsiteY32" fmla="*/ 831597 h 1032765"/>
              <a:gd name="connsiteX33" fmla="*/ 218 w 3519310"/>
              <a:gd name="connsiteY33" fmla="*/ 859029 h 1032765"/>
              <a:gd name="connsiteX34" fmla="*/ 27650 w 3519310"/>
              <a:gd name="connsiteY34" fmla="*/ 877317 h 1032765"/>
              <a:gd name="connsiteX35" fmla="*/ 119090 w 3519310"/>
              <a:gd name="connsiteY35" fmla="*/ 868173 h 1032765"/>
              <a:gd name="connsiteX36" fmla="*/ 420842 w 3519310"/>
              <a:gd name="connsiteY36" fmla="*/ 859029 h 1032765"/>
              <a:gd name="connsiteX37" fmla="*/ 1170650 w 3519310"/>
              <a:gd name="connsiteY37" fmla="*/ 849885 h 1032765"/>
              <a:gd name="connsiteX38" fmla="*/ 1435826 w 3519310"/>
              <a:gd name="connsiteY38" fmla="*/ 868173 h 1032765"/>
              <a:gd name="connsiteX39" fmla="*/ 1591274 w 3519310"/>
              <a:gd name="connsiteY39" fmla="*/ 895605 h 1032765"/>
              <a:gd name="connsiteX40" fmla="*/ 1655282 w 3519310"/>
              <a:gd name="connsiteY40" fmla="*/ 904749 h 1032765"/>
              <a:gd name="connsiteX41" fmla="*/ 1792442 w 3519310"/>
              <a:gd name="connsiteY41" fmla="*/ 923037 h 1032765"/>
              <a:gd name="connsiteX42" fmla="*/ 1929602 w 3519310"/>
              <a:gd name="connsiteY42" fmla="*/ 941325 h 1032765"/>
              <a:gd name="connsiteX43" fmla="*/ 2057618 w 3519310"/>
              <a:gd name="connsiteY43" fmla="*/ 932181 h 1032765"/>
              <a:gd name="connsiteX44" fmla="*/ 2331938 w 3519310"/>
              <a:gd name="connsiteY44" fmla="*/ 941325 h 1032765"/>
              <a:gd name="connsiteX45" fmla="*/ 2386802 w 3519310"/>
              <a:gd name="connsiteY45" fmla="*/ 950469 h 1032765"/>
              <a:gd name="connsiteX46" fmla="*/ 2450810 w 3519310"/>
              <a:gd name="connsiteY46" fmla="*/ 959613 h 1032765"/>
              <a:gd name="connsiteX47" fmla="*/ 2542250 w 3519310"/>
              <a:gd name="connsiteY47" fmla="*/ 977901 h 1032765"/>
              <a:gd name="connsiteX48" fmla="*/ 2587970 w 3519310"/>
              <a:gd name="connsiteY48" fmla="*/ 996189 h 1032765"/>
              <a:gd name="connsiteX49" fmla="*/ 2661122 w 3519310"/>
              <a:gd name="connsiteY49" fmla="*/ 1014477 h 1032765"/>
              <a:gd name="connsiteX50" fmla="*/ 2688554 w 3519310"/>
              <a:gd name="connsiteY50" fmla="*/ 1023621 h 1032765"/>
              <a:gd name="connsiteX51" fmla="*/ 2725130 w 3519310"/>
              <a:gd name="connsiteY51" fmla="*/ 1014477 h 1032765"/>
              <a:gd name="connsiteX52" fmla="*/ 2917154 w 3519310"/>
              <a:gd name="connsiteY52" fmla="*/ 1032765 h 1032765"/>
              <a:gd name="connsiteX53" fmla="*/ 2953730 w 3519310"/>
              <a:gd name="connsiteY53" fmla="*/ 1023621 h 1032765"/>
              <a:gd name="connsiteX54" fmla="*/ 3003641 w 3519310"/>
              <a:gd name="connsiteY54"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951194 w 3519310"/>
              <a:gd name="connsiteY9" fmla="*/ 109221 h 1032765"/>
              <a:gd name="connsiteX10" fmla="*/ 905474 w 3519310"/>
              <a:gd name="connsiteY10" fmla="*/ 136653 h 1032765"/>
              <a:gd name="connsiteX11" fmla="*/ 878042 w 3519310"/>
              <a:gd name="connsiteY11" fmla="*/ 145797 h 1032765"/>
              <a:gd name="connsiteX12" fmla="*/ 795746 w 3519310"/>
              <a:gd name="connsiteY12" fmla="*/ 182373 h 1032765"/>
              <a:gd name="connsiteX13" fmla="*/ 695162 w 3519310"/>
              <a:gd name="connsiteY13" fmla="*/ 237237 h 1032765"/>
              <a:gd name="connsiteX14" fmla="*/ 667730 w 3519310"/>
              <a:gd name="connsiteY14" fmla="*/ 246381 h 1032765"/>
              <a:gd name="connsiteX15" fmla="*/ 612866 w 3519310"/>
              <a:gd name="connsiteY15" fmla="*/ 282957 h 1032765"/>
              <a:gd name="connsiteX16" fmla="*/ 576290 w 3519310"/>
              <a:gd name="connsiteY16" fmla="*/ 310389 h 1032765"/>
              <a:gd name="connsiteX17" fmla="*/ 548858 w 3519310"/>
              <a:gd name="connsiteY17" fmla="*/ 319533 h 1032765"/>
              <a:gd name="connsiteX18" fmla="*/ 493994 w 3519310"/>
              <a:gd name="connsiteY18" fmla="*/ 356109 h 1032765"/>
              <a:gd name="connsiteX19" fmla="*/ 466562 w 3519310"/>
              <a:gd name="connsiteY19" fmla="*/ 374397 h 1032765"/>
              <a:gd name="connsiteX20" fmla="*/ 439130 w 3519310"/>
              <a:gd name="connsiteY20" fmla="*/ 401829 h 1032765"/>
              <a:gd name="connsiteX21" fmla="*/ 375122 w 3519310"/>
              <a:gd name="connsiteY21" fmla="*/ 438405 h 1032765"/>
              <a:gd name="connsiteX22" fmla="*/ 311114 w 3519310"/>
              <a:gd name="connsiteY22" fmla="*/ 474981 h 1032765"/>
              <a:gd name="connsiteX23" fmla="*/ 256250 w 3519310"/>
              <a:gd name="connsiteY23" fmla="*/ 548133 h 1032765"/>
              <a:gd name="connsiteX24" fmla="*/ 247106 w 3519310"/>
              <a:gd name="connsiteY24" fmla="*/ 575565 h 1032765"/>
              <a:gd name="connsiteX25" fmla="*/ 183098 w 3519310"/>
              <a:gd name="connsiteY25" fmla="*/ 676149 h 1032765"/>
              <a:gd name="connsiteX26" fmla="*/ 164810 w 3519310"/>
              <a:gd name="connsiteY26" fmla="*/ 703581 h 1032765"/>
              <a:gd name="connsiteX27" fmla="*/ 146522 w 3519310"/>
              <a:gd name="connsiteY27" fmla="*/ 731013 h 1032765"/>
              <a:gd name="connsiteX28" fmla="*/ 119090 w 3519310"/>
              <a:gd name="connsiteY28" fmla="*/ 740157 h 1032765"/>
              <a:gd name="connsiteX29" fmla="*/ 91658 w 3519310"/>
              <a:gd name="connsiteY29" fmla="*/ 767589 h 1032765"/>
              <a:gd name="connsiteX30" fmla="*/ 73370 w 3519310"/>
              <a:gd name="connsiteY30" fmla="*/ 795021 h 1032765"/>
              <a:gd name="connsiteX31" fmla="*/ 18506 w 3519310"/>
              <a:gd name="connsiteY31" fmla="*/ 831597 h 1032765"/>
              <a:gd name="connsiteX32" fmla="*/ 218 w 3519310"/>
              <a:gd name="connsiteY32" fmla="*/ 859029 h 1032765"/>
              <a:gd name="connsiteX33" fmla="*/ 27650 w 3519310"/>
              <a:gd name="connsiteY33" fmla="*/ 877317 h 1032765"/>
              <a:gd name="connsiteX34" fmla="*/ 119090 w 3519310"/>
              <a:gd name="connsiteY34" fmla="*/ 868173 h 1032765"/>
              <a:gd name="connsiteX35" fmla="*/ 420842 w 3519310"/>
              <a:gd name="connsiteY35" fmla="*/ 859029 h 1032765"/>
              <a:gd name="connsiteX36" fmla="*/ 1170650 w 3519310"/>
              <a:gd name="connsiteY36" fmla="*/ 849885 h 1032765"/>
              <a:gd name="connsiteX37" fmla="*/ 1435826 w 3519310"/>
              <a:gd name="connsiteY37" fmla="*/ 868173 h 1032765"/>
              <a:gd name="connsiteX38" fmla="*/ 1591274 w 3519310"/>
              <a:gd name="connsiteY38" fmla="*/ 895605 h 1032765"/>
              <a:gd name="connsiteX39" fmla="*/ 1655282 w 3519310"/>
              <a:gd name="connsiteY39" fmla="*/ 904749 h 1032765"/>
              <a:gd name="connsiteX40" fmla="*/ 1792442 w 3519310"/>
              <a:gd name="connsiteY40" fmla="*/ 923037 h 1032765"/>
              <a:gd name="connsiteX41" fmla="*/ 1929602 w 3519310"/>
              <a:gd name="connsiteY41" fmla="*/ 941325 h 1032765"/>
              <a:gd name="connsiteX42" fmla="*/ 2057618 w 3519310"/>
              <a:gd name="connsiteY42" fmla="*/ 932181 h 1032765"/>
              <a:gd name="connsiteX43" fmla="*/ 2331938 w 3519310"/>
              <a:gd name="connsiteY43" fmla="*/ 941325 h 1032765"/>
              <a:gd name="connsiteX44" fmla="*/ 2386802 w 3519310"/>
              <a:gd name="connsiteY44" fmla="*/ 950469 h 1032765"/>
              <a:gd name="connsiteX45" fmla="*/ 2450810 w 3519310"/>
              <a:gd name="connsiteY45" fmla="*/ 959613 h 1032765"/>
              <a:gd name="connsiteX46" fmla="*/ 2542250 w 3519310"/>
              <a:gd name="connsiteY46" fmla="*/ 977901 h 1032765"/>
              <a:gd name="connsiteX47" fmla="*/ 2587970 w 3519310"/>
              <a:gd name="connsiteY47" fmla="*/ 996189 h 1032765"/>
              <a:gd name="connsiteX48" fmla="*/ 2661122 w 3519310"/>
              <a:gd name="connsiteY48" fmla="*/ 1014477 h 1032765"/>
              <a:gd name="connsiteX49" fmla="*/ 2688554 w 3519310"/>
              <a:gd name="connsiteY49" fmla="*/ 1023621 h 1032765"/>
              <a:gd name="connsiteX50" fmla="*/ 2725130 w 3519310"/>
              <a:gd name="connsiteY50" fmla="*/ 1014477 h 1032765"/>
              <a:gd name="connsiteX51" fmla="*/ 2917154 w 3519310"/>
              <a:gd name="connsiteY51" fmla="*/ 1032765 h 1032765"/>
              <a:gd name="connsiteX52" fmla="*/ 2953730 w 3519310"/>
              <a:gd name="connsiteY52" fmla="*/ 1023621 h 1032765"/>
              <a:gd name="connsiteX53" fmla="*/ 3003641 w 3519310"/>
              <a:gd name="connsiteY53"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951194 w 3519310"/>
              <a:gd name="connsiteY9" fmla="*/ 109221 h 1032765"/>
              <a:gd name="connsiteX10" fmla="*/ 905474 w 3519310"/>
              <a:gd name="connsiteY10" fmla="*/ 136653 h 1032765"/>
              <a:gd name="connsiteX11" fmla="*/ 878042 w 3519310"/>
              <a:gd name="connsiteY11" fmla="*/ 145797 h 1032765"/>
              <a:gd name="connsiteX12" fmla="*/ 695162 w 3519310"/>
              <a:gd name="connsiteY12" fmla="*/ 237237 h 1032765"/>
              <a:gd name="connsiteX13" fmla="*/ 667730 w 3519310"/>
              <a:gd name="connsiteY13" fmla="*/ 246381 h 1032765"/>
              <a:gd name="connsiteX14" fmla="*/ 612866 w 3519310"/>
              <a:gd name="connsiteY14" fmla="*/ 282957 h 1032765"/>
              <a:gd name="connsiteX15" fmla="*/ 576290 w 3519310"/>
              <a:gd name="connsiteY15" fmla="*/ 310389 h 1032765"/>
              <a:gd name="connsiteX16" fmla="*/ 548858 w 3519310"/>
              <a:gd name="connsiteY16" fmla="*/ 319533 h 1032765"/>
              <a:gd name="connsiteX17" fmla="*/ 493994 w 3519310"/>
              <a:gd name="connsiteY17" fmla="*/ 356109 h 1032765"/>
              <a:gd name="connsiteX18" fmla="*/ 466562 w 3519310"/>
              <a:gd name="connsiteY18" fmla="*/ 374397 h 1032765"/>
              <a:gd name="connsiteX19" fmla="*/ 439130 w 3519310"/>
              <a:gd name="connsiteY19" fmla="*/ 401829 h 1032765"/>
              <a:gd name="connsiteX20" fmla="*/ 375122 w 3519310"/>
              <a:gd name="connsiteY20" fmla="*/ 438405 h 1032765"/>
              <a:gd name="connsiteX21" fmla="*/ 311114 w 3519310"/>
              <a:gd name="connsiteY21" fmla="*/ 474981 h 1032765"/>
              <a:gd name="connsiteX22" fmla="*/ 256250 w 3519310"/>
              <a:gd name="connsiteY22" fmla="*/ 548133 h 1032765"/>
              <a:gd name="connsiteX23" fmla="*/ 247106 w 3519310"/>
              <a:gd name="connsiteY23" fmla="*/ 575565 h 1032765"/>
              <a:gd name="connsiteX24" fmla="*/ 183098 w 3519310"/>
              <a:gd name="connsiteY24" fmla="*/ 676149 h 1032765"/>
              <a:gd name="connsiteX25" fmla="*/ 164810 w 3519310"/>
              <a:gd name="connsiteY25" fmla="*/ 703581 h 1032765"/>
              <a:gd name="connsiteX26" fmla="*/ 146522 w 3519310"/>
              <a:gd name="connsiteY26" fmla="*/ 731013 h 1032765"/>
              <a:gd name="connsiteX27" fmla="*/ 119090 w 3519310"/>
              <a:gd name="connsiteY27" fmla="*/ 740157 h 1032765"/>
              <a:gd name="connsiteX28" fmla="*/ 91658 w 3519310"/>
              <a:gd name="connsiteY28" fmla="*/ 767589 h 1032765"/>
              <a:gd name="connsiteX29" fmla="*/ 73370 w 3519310"/>
              <a:gd name="connsiteY29" fmla="*/ 795021 h 1032765"/>
              <a:gd name="connsiteX30" fmla="*/ 18506 w 3519310"/>
              <a:gd name="connsiteY30" fmla="*/ 831597 h 1032765"/>
              <a:gd name="connsiteX31" fmla="*/ 218 w 3519310"/>
              <a:gd name="connsiteY31" fmla="*/ 859029 h 1032765"/>
              <a:gd name="connsiteX32" fmla="*/ 27650 w 3519310"/>
              <a:gd name="connsiteY32" fmla="*/ 877317 h 1032765"/>
              <a:gd name="connsiteX33" fmla="*/ 119090 w 3519310"/>
              <a:gd name="connsiteY33" fmla="*/ 868173 h 1032765"/>
              <a:gd name="connsiteX34" fmla="*/ 420842 w 3519310"/>
              <a:gd name="connsiteY34" fmla="*/ 859029 h 1032765"/>
              <a:gd name="connsiteX35" fmla="*/ 1170650 w 3519310"/>
              <a:gd name="connsiteY35" fmla="*/ 849885 h 1032765"/>
              <a:gd name="connsiteX36" fmla="*/ 1435826 w 3519310"/>
              <a:gd name="connsiteY36" fmla="*/ 868173 h 1032765"/>
              <a:gd name="connsiteX37" fmla="*/ 1591274 w 3519310"/>
              <a:gd name="connsiteY37" fmla="*/ 895605 h 1032765"/>
              <a:gd name="connsiteX38" fmla="*/ 1655282 w 3519310"/>
              <a:gd name="connsiteY38" fmla="*/ 904749 h 1032765"/>
              <a:gd name="connsiteX39" fmla="*/ 1792442 w 3519310"/>
              <a:gd name="connsiteY39" fmla="*/ 923037 h 1032765"/>
              <a:gd name="connsiteX40" fmla="*/ 1929602 w 3519310"/>
              <a:gd name="connsiteY40" fmla="*/ 941325 h 1032765"/>
              <a:gd name="connsiteX41" fmla="*/ 2057618 w 3519310"/>
              <a:gd name="connsiteY41" fmla="*/ 932181 h 1032765"/>
              <a:gd name="connsiteX42" fmla="*/ 2331938 w 3519310"/>
              <a:gd name="connsiteY42" fmla="*/ 941325 h 1032765"/>
              <a:gd name="connsiteX43" fmla="*/ 2386802 w 3519310"/>
              <a:gd name="connsiteY43" fmla="*/ 950469 h 1032765"/>
              <a:gd name="connsiteX44" fmla="*/ 2450810 w 3519310"/>
              <a:gd name="connsiteY44" fmla="*/ 959613 h 1032765"/>
              <a:gd name="connsiteX45" fmla="*/ 2542250 w 3519310"/>
              <a:gd name="connsiteY45" fmla="*/ 977901 h 1032765"/>
              <a:gd name="connsiteX46" fmla="*/ 2587970 w 3519310"/>
              <a:gd name="connsiteY46" fmla="*/ 996189 h 1032765"/>
              <a:gd name="connsiteX47" fmla="*/ 2661122 w 3519310"/>
              <a:gd name="connsiteY47" fmla="*/ 1014477 h 1032765"/>
              <a:gd name="connsiteX48" fmla="*/ 2688554 w 3519310"/>
              <a:gd name="connsiteY48" fmla="*/ 1023621 h 1032765"/>
              <a:gd name="connsiteX49" fmla="*/ 2725130 w 3519310"/>
              <a:gd name="connsiteY49" fmla="*/ 1014477 h 1032765"/>
              <a:gd name="connsiteX50" fmla="*/ 2917154 w 3519310"/>
              <a:gd name="connsiteY50" fmla="*/ 1032765 h 1032765"/>
              <a:gd name="connsiteX51" fmla="*/ 2953730 w 3519310"/>
              <a:gd name="connsiteY51" fmla="*/ 1023621 h 1032765"/>
              <a:gd name="connsiteX52" fmla="*/ 3003641 w 3519310"/>
              <a:gd name="connsiteY52"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951194 w 3519310"/>
              <a:gd name="connsiteY9" fmla="*/ 109221 h 1032765"/>
              <a:gd name="connsiteX10" fmla="*/ 878042 w 3519310"/>
              <a:gd name="connsiteY10" fmla="*/ 145797 h 1032765"/>
              <a:gd name="connsiteX11" fmla="*/ 695162 w 3519310"/>
              <a:gd name="connsiteY11" fmla="*/ 237237 h 1032765"/>
              <a:gd name="connsiteX12" fmla="*/ 667730 w 3519310"/>
              <a:gd name="connsiteY12" fmla="*/ 246381 h 1032765"/>
              <a:gd name="connsiteX13" fmla="*/ 612866 w 3519310"/>
              <a:gd name="connsiteY13" fmla="*/ 282957 h 1032765"/>
              <a:gd name="connsiteX14" fmla="*/ 576290 w 3519310"/>
              <a:gd name="connsiteY14" fmla="*/ 310389 h 1032765"/>
              <a:gd name="connsiteX15" fmla="*/ 548858 w 3519310"/>
              <a:gd name="connsiteY15" fmla="*/ 319533 h 1032765"/>
              <a:gd name="connsiteX16" fmla="*/ 493994 w 3519310"/>
              <a:gd name="connsiteY16" fmla="*/ 356109 h 1032765"/>
              <a:gd name="connsiteX17" fmla="*/ 466562 w 3519310"/>
              <a:gd name="connsiteY17" fmla="*/ 374397 h 1032765"/>
              <a:gd name="connsiteX18" fmla="*/ 439130 w 3519310"/>
              <a:gd name="connsiteY18" fmla="*/ 401829 h 1032765"/>
              <a:gd name="connsiteX19" fmla="*/ 375122 w 3519310"/>
              <a:gd name="connsiteY19" fmla="*/ 438405 h 1032765"/>
              <a:gd name="connsiteX20" fmla="*/ 311114 w 3519310"/>
              <a:gd name="connsiteY20" fmla="*/ 474981 h 1032765"/>
              <a:gd name="connsiteX21" fmla="*/ 256250 w 3519310"/>
              <a:gd name="connsiteY21" fmla="*/ 548133 h 1032765"/>
              <a:gd name="connsiteX22" fmla="*/ 247106 w 3519310"/>
              <a:gd name="connsiteY22" fmla="*/ 575565 h 1032765"/>
              <a:gd name="connsiteX23" fmla="*/ 183098 w 3519310"/>
              <a:gd name="connsiteY23" fmla="*/ 676149 h 1032765"/>
              <a:gd name="connsiteX24" fmla="*/ 164810 w 3519310"/>
              <a:gd name="connsiteY24" fmla="*/ 703581 h 1032765"/>
              <a:gd name="connsiteX25" fmla="*/ 146522 w 3519310"/>
              <a:gd name="connsiteY25" fmla="*/ 731013 h 1032765"/>
              <a:gd name="connsiteX26" fmla="*/ 119090 w 3519310"/>
              <a:gd name="connsiteY26" fmla="*/ 740157 h 1032765"/>
              <a:gd name="connsiteX27" fmla="*/ 91658 w 3519310"/>
              <a:gd name="connsiteY27" fmla="*/ 767589 h 1032765"/>
              <a:gd name="connsiteX28" fmla="*/ 73370 w 3519310"/>
              <a:gd name="connsiteY28" fmla="*/ 795021 h 1032765"/>
              <a:gd name="connsiteX29" fmla="*/ 18506 w 3519310"/>
              <a:gd name="connsiteY29" fmla="*/ 831597 h 1032765"/>
              <a:gd name="connsiteX30" fmla="*/ 218 w 3519310"/>
              <a:gd name="connsiteY30" fmla="*/ 859029 h 1032765"/>
              <a:gd name="connsiteX31" fmla="*/ 27650 w 3519310"/>
              <a:gd name="connsiteY31" fmla="*/ 877317 h 1032765"/>
              <a:gd name="connsiteX32" fmla="*/ 119090 w 3519310"/>
              <a:gd name="connsiteY32" fmla="*/ 868173 h 1032765"/>
              <a:gd name="connsiteX33" fmla="*/ 420842 w 3519310"/>
              <a:gd name="connsiteY33" fmla="*/ 859029 h 1032765"/>
              <a:gd name="connsiteX34" fmla="*/ 1170650 w 3519310"/>
              <a:gd name="connsiteY34" fmla="*/ 849885 h 1032765"/>
              <a:gd name="connsiteX35" fmla="*/ 1435826 w 3519310"/>
              <a:gd name="connsiteY35" fmla="*/ 868173 h 1032765"/>
              <a:gd name="connsiteX36" fmla="*/ 1591274 w 3519310"/>
              <a:gd name="connsiteY36" fmla="*/ 895605 h 1032765"/>
              <a:gd name="connsiteX37" fmla="*/ 1655282 w 3519310"/>
              <a:gd name="connsiteY37" fmla="*/ 904749 h 1032765"/>
              <a:gd name="connsiteX38" fmla="*/ 1792442 w 3519310"/>
              <a:gd name="connsiteY38" fmla="*/ 923037 h 1032765"/>
              <a:gd name="connsiteX39" fmla="*/ 1929602 w 3519310"/>
              <a:gd name="connsiteY39" fmla="*/ 941325 h 1032765"/>
              <a:gd name="connsiteX40" fmla="*/ 2057618 w 3519310"/>
              <a:gd name="connsiteY40" fmla="*/ 932181 h 1032765"/>
              <a:gd name="connsiteX41" fmla="*/ 2331938 w 3519310"/>
              <a:gd name="connsiteY41" fmla="*/ 941325 h 1032765"/>
              <a:gd name="connsiteX42" fmla="*/ 2386802 w 3519310"/>
              <a:gd name="connsiteY42" fmla="*/ 950469 h 1032765"/>
              <a:gd name="connsiteX43" fmla="*/ 2450810 w 3519310"/>
              <a:gd name="connsiteY43" fmla="*/ 959613 h 1032765"/>
              <a:gd name="connsiteX44" fmla="*/ 2542250 w 3519310"/>
              <a:gd name="connsiteY44" fmla="*/ 977901 h 1032765"/>
              <a:gd name="connsiteX45" fmla="*/ 2587970 w 3519310"/>
              <a:gd name="connsiteY45" fmla="*/ 996189 h 1032765"/>
              <a:gd name="connsiteX46" fmla="*/ 2661122 w 3519310"/>
              <a:gd name="connsiteY46" fmla="*/ 1014477 h 1032765"/>
              <a:gd name="connsiteX47" fmla="*/ 2688554 w 3519310"/>
              <a:gd name="connsiteY47" fmla="*/ 1023621 h 1032765"/>
              <a:gd name="connsiteX48" fmla="*/ 2725130 w 3519310"/>
              <a:gd name="connsiteY48" fmla="*/ 1014477 h 1032765"/>
              <a:gd name="connsiteX49" fmla="*/ 2917154 w 3519310"/>
              <a:gd name="connsiteY49" fmla="*/ 1032765 h 1032765"/>
              <a:gd name="connsiteX50" fmla="*/ 2953730 w 3519310"/>
              <a:gd name="connsiteY50" fmla="*/ 1023621 h 1032765"/>
              <a:gd name="connsiteX51" fmla="*/ 3003641 w 3519310"/>
              <a:gd name="connsiteY51"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878042 w 3519310"/>
              <a:gd name="connsiteY9" fmla="*/ 145797 h 1032765"/>
              <a:gd name="connsiteX10" fmla="*/ 695162 w 3519310"/>
              <a:gd name="connsiteY10" fmla="*/ 237237 h 1032765"/>
              <a:gd name="connsiteX11" fmla="*/ 667730 w 3519310"/>
              <a:gd name="connsiteY11" fmla="*/ 246381 h 1032765"/>
              <a:gd name="connsiteX12" fmla="*/ 612866 w 3519310"/>
              <a:gd name="connsiteY12" fmla="*/ 282957 h 1032765"/>
              <a:gd name="connsiteX13" fmla="*/ 576290 w 3519310"/>
              <a:gd name="connsiteY13" fmla="*/ 310389 h 1032765"/>
              <a:gd name="connsiteX14" fmla="*/ 548858 w 3519310"/>
              <a:gd name="connsiteY14" fmla="*/ 319533 h 1032765"/>
              <a:gd name="connsiteX15" fmla="*/ 493994 w 3519310"/>
              <a:gd name="connsiteY15" fmla="*/ 356109 h 1032765"/>
              <a:gd name="connsiteX16" fmla="*/ 466562 w 3519310"/>
              <a:gd name="connsiteY16" fmla="*/ 374397 h 1032765"/>
              <a:gd name="connsiteX17" fmla="*/ 439130 w 3519310"/>
              <a:gd name="connsiteY17" fmla="*/ 401829 h 1032765"/>
              <a:gd name="connsiteX18" fmla="*/ 375122 w 3519310"/>
              <a:gd name="connsiteY18" fmla="*/ 438405 h 1032765"/>
              <a:gd name="connsiteX19" fmla="*/ 311114 w 3519310"/>
              <a:gd name="connsiteY19" fmla="*/ 474981 h 1032765"/>
              <a:gd name="connsiteX20" fmla="*/ 256250 w 3519310"/>
              <a:gd name="connsiteY20" fmla="*/ 548133 h 1032765"/>
              <a:gd name="connsiteX21" fmla="*/ 247106 w 3519310"/>
              <a:gd name="connsiteY21" fmla="*/ 575565 h 1032765"/>
              <a:gd name="connsiteX22" fmla="*/ 183098 w 3519310"/>
              <a:gd name="connsiteY22" fmla="*/ 676149 h 1032765"/>
              <a:gd name="connsiteX23" fmla="*/ 164810 w 3519310"/>
              <a:gd name="connsiteY23" fmla="*/ 703581 h 1032765"/>
              <a:gd name="connsiteX24" fmla="*/ 146522 w 3519310"/>
              <a:gd name="connsiteY24" fmla="*/ 731013 h 1032765"/>
              <a:gd name="connsiteX25" fmla="*/ 119090 w 3519310"/>
              <a:gd name="connsiteY25" fmla="*/ 740157 h 1032765"/>
              <a:gd name="connsiteX26" fmla="*/ 91658 w 3519310"/>
              <a:gd name="connsiteY26" fmla="*/ 767589 h 1032765"/>
              <a:gd name="connsiteX27" fmla="*/ 73370 w 3519310"/>
              <a:gd name="connsiteY27" fmla="*/ 795021 h 1032765"/>
              <a:gd name="connsiteX28" fmla="*/ 18506 w 3519310"/>
              <a:gd name="connsiteY28" fmla="*/ 831597 h 1032765"/>
              <a:gd name="connsiteX29" fmla="*/ 218 w 3519310"/>
              <a:gd name="connsiteY29" fmla="*/ 859029 h 1032765"/>
              <a:gd name="connsiteX30" fmla="*/ 27650 w 3519310"/>
              <a:gd name="connsiteY30" fmla="*/ 877317 h 1032765"/>
              <a:gd name="connsiteX31" fmla="*/ 119090 w 3519310"/>
              <a:gd name="connsiteY31" fmla="*/ 868173 h 1032765"/>
              <a:gd name="connsiteX32" fmla="*/ 420842 w 3519310"/>
              <a:gd name="connsiteY32" fmla="*/ 859029 h 1032765"/>
              <a:gd name="connsiteX33" fmla="*/ 1170650 w 3519310"/>
              <a:gd name="connsiteY33" fmla="*/ 849885 h 1032765"/>
              <a:gd name="connsiteX34" fmla="*/ 1435826 w 3519310"/>
              <a:gd name="connsiteY34" fmla="*/ 868173 h 1032765"/>
              <a:gd name="connsiteX35" fmla="*/ 1591274 w 3519310"/>
              <a:gd name="connsiteY35" fmla="*/ 895605 h 1032765"/>
              <a:gd name="connsiteX36" fmla="*/ 1655282 w 3519310"/>
              <a:gd name="connsiteY36" fmla="*/ 904749 h 1032765"/>
              <a:gd name="connsiteX37" fmla="*/ 1792442 w 3519310"/>
              <a:gd name="connsiteY37" fmla="*/ 923037 h 1032765"/>
              <a:gd name="connsiteX38" fmla="*/ 1929602 w 3519310"/>
              <a:gd name="connsiteY38" fmla="*/ 941325 h 1032765"/>
              <a:gd name="connsiteX39" fmla="*/ 2057618 w 3519310"/>
              <a:gd name="connsiteY39" fmla="*/ 932181 h 1032765"/>
              <a:gd name="connsiteX40" fmla="*/ 2331938 w 3519310"/>
              <a:gd name="connsiteY40" fmla="*/ 941325 h 1032765"/>
              <a:gd name="connsiteX41" fmla="*/ 2386802 w 3519310"/>
              <a:gd name="connsiteY41" fmla="*/ 950469 h 1032765"/>
              <a:gd name="connsiteX42" fmla="*/ 2450810 w 3519310"/>
              <a:gd name="connsiteY42" fmla="*/ 959613 h 1032765"/>
              <a:gd name="connsiteX43" fmla="*/ 2542250 w 3519310"/>
              <a:gd name="connsiteY43" fmla="*/ 977901 h 1032765"/>
              <a:gd name="connsiteX44" fmla="*/ 2587970 w 3519310"/>
              <a:gd name="connsiteY44" fmla="*/ 996189 h 1032765"/>
              <a:gd name="connsiteX45" fmla="*/ 2661122 w 3519310"/>
              <a:gd name="connsiteY45" fmla="*/ 1014477 h 1032765"/>
              <a:gd name="connsiteX46" fmla="*/ 2688554 w 3519310"/>
              <a:gd name="connsiteY46" fmla="*/ 1023621 h 1032765"/>
              <a:gd name="connsiteX47" fmla="*/ 2725130 w 3519310"/>
              <a:gd name="connsiteY47" fmla="*/ 1014477 h 1032765"/>
              <a:gd name="connsiteX48" fmla="*/ 2917154 w 3519310"/>
              <a:gd name="connsiteY48" fmla="*/ 1032765 h 1032765"/>
              <a:gd name="connsiteX49" fmla="*/ 2953730 w 3519310"/>
              <a:gd name="connsiteY49" fmla="*/ 1023621 h 1032765"/>
              <a:gd name="connsiteX50" fmla="*/ 3003641 w 3519310"/>
              <a:gd name="connsiteY50"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51194 w 3519310"/>
              <a:gd name="connsiteY8" fmla="*/ 109221 h 1032765"/>
              <a:gd name="connsiteX9" fmla="*/ 695162 w 3519310"/>
              <a:gd name="connsiteY9" fmla="*/ 237237 h 1032765"/>
              <a:gd name="connsiteX10" fmla="*/ 667730 w 3519310"/>
              <a:gd name="connsiteY10" fmla="*/ 246381 h 1032765"/>
              <a:gd name="connsiteX11" fmla="*/ 612866 w 3519310"/>
              <a:gd name="connsiteY11" fmla="*/ 282957 h 1032765"/>
              <a:gd name="connsiteX12" fmla="*/ 576290 w 3519310"/>
              <a:gd name="connsiteY12" fmla="*/ 310389 h 1032765"/>
              <a:gd name="connsiteX13" fmla="*/ 548858 w 3519310"/>
              <a:gd name="connsiteY13" fmla="*/ 319533 h 1032765"/>
              <a:gd name="connsiteX14" fmla="*/ 493994 w 3519310"/>
              <a:gd name="connsiteY14" fmla="*/ 356109 h 1032765"/>
              <a:gd name="connsiteX15" fmla="*/ 466562 w 3519310"/>
              <a:gd name="connsiteY15" fmla="*/ 374397 h 1032765"/>
              <a:gd name="connsiteX16" fmla="*/ 439130 w 3519310"/>
              <a:gd name="connsiteY16" fmla="*/ 401829 h 1032765"/>
              <a:gd name="connsiteX17" fmla="*/ 375122 w 3519310"/>
              <a:gd name="connsiteY17" fmla="*/ 438405 h 1032765"/>
              <a:gd name="connsiteX18" fmla="*/ 311114 w 3519310"/>
              <a:gd name="connsiteY18" fmla="*/ 474981 h 1032765"/>
              <a:gd name="connsiteX19" fmla="*/ 256250 w 3519310"/>
              <a:gd name="connsiteY19" fmla="*/ 548133 h 1032765"/>
              <a:gd name="connsiteX20" fmla="*/ 247106 w 3519310"/>
              <a:gd name="connsiteY20" fmla="*/ 575565 h 1032765"/>
              <a:gd name="connsiteX21" fmla="*/ 183098 w 3519310"/>
              <a:gd name="connsiteY21" fmla="*/ 676149 h 1032765"/>
              <a:gd name="connsiteX22" fmla="*/ 164810 w 3519310"/>
              <a:gd name="connsiteY22" fmla="*/ 703581 h 1032765"/>
              <a:gd name="connsiteX23" fmla="*/ 146522 w 3519310"/>
              <a:gd name="connsiteY23" fmla="*/ 731013 h 1032765"/>
              <a:gd name="connsiteX24" fmla="*/ 119090 w 3519310"/>
              <a:gd name="connsiteY24" fmla="*/ 740157 h 1032765"/>
              <a:gd name="connsiteX25" fmla="*/ 91658 w 3519310"/>
              <a:gd name="connsiteY25" fmla="*/ 767589 h 1032765"/>
              <a:gd name="connsiteX26" fmla="*/ 73370 w 3519310"/>
              <a:gd name="connsiteY26" fmla="*/ 795021 h 1032765"/>
              <a:gd name="connsiteX27" fmla="*/ 18506 w 3519310"/>
              <a:gd name="connsiteY27" fmla="*/ 831597 h 1032765"/>
              <a:gd name="connsiteX28" fmla="*/ 218 w 3519310"/>
              <a:gd name="connsiteY28" fmla="*/ 859029 h 1032765"/>
              <a:gd name="connsiteX29" fmla="*/ 27650 w 3519310"/>
              <a:gd name="connsiteY29" fmla="*/ 877317 h 1032765"/>
              <a:gd name="connsiteX30" fmla="*/ 119090 w 3519310"/>
              <a:gd name="connsiteY30" fmla="*/ 868173 h 1032765"/>
              <a:gd name="connsiteX31" fmla="*/ 420842 w 3519310"/>
              <a:gd name="connsiteY31" fmla="*/ 859029 h 1032765"/>
              <a:gd name="connsiteX32" fmla="*/ 1170650 w 3519310"/>
              <a:gd name="connsiteY32" fmla="*/ 849885 h 1032765"/>
              <a:gd name="connsiteX33" fmla="*/ 1435826 w 3519310"/>
              <a:gd name="connsiteY33" fmla="*/ 868173 h 1032765"/>
              <a:gd name="connsiteX34" fmla="*/ 1591274 w 3519310"/>
              <a:gd name="connsiteY34" fmla="*/ 895605 h 1032765"/>
              <a:gd name="connsiteX35" fmla="*/ 1655282 w 3519310"/>
              <a:gd name="connsiteY35" fmla="*/ 904749 h 1032765"/>
              <a:gd name="connsiteX36" fmla="*/ 1792442 w 3519310"/>
              <a:gd name="connsiteY36" fmla="*/ 923037 h 1032765"/>
              <a:gd name="connsiteX37" fmla="*/ 1929602 w 3519310"/>
              <a:gd name="connsiteY37" fmla="*/ 941325 h 1032765"/>
              <a:gd name="connsiteX38" fmla="*/ 2057618 w 3519310"/>
              <a:gd name="connsiteY38" fmla="*/ 932181 h 1032765"/>
              <a:gd name="connsiteX39" fmla="*/ 2331938 w 3519310"/>
              <a:gd name="connsiteY39" fmla="*/ 941325 h 1032765"/>
              <a:gd name="connsiteX40" fmla="*/ 2386802 w 3519310"/>
              <a:gd name="connsiteY40" fmla="*/ 950469 h 1032765"/>
              <a:gd name="connsiteX41" fmla="*/ 2450810 w 3519310"/>
              <a:gd name="connsiteY41" fmla="*/ 959613 h 1032765"/>
              <a:gd name="connsiteX42" fmla="*/ 2542250 w 3519310"/>
              <a:gd name="connsiteY42" fmla="*/ 977901 h 1032765"/>
              <a:gd name="connsiteX43" fmla="*/ 2587970 w 3519310"/>
              <a:gd name="connsiteY43" fmla="*/ 996189 h 1032765"/>
              <a:gd name="connsiteX44" fmla="*/ 2661122 w 3519310"/>
              <a:gd name="connsiteY44" fmla="*/ 1014477 h 1032765"/>
              <a:gd name="connsiteX45" fmla="*/ 2688554 w 3519310"/>
              <a:gd name="connsiteY45" fmla="*/ 1023621 h 1032765"/>
              <a:gd name="connsiteX46" fmla="*/ 2725130 w 3519310"/>
              <a:gd name="connsiteY46" fmla="*/ 1014477 h 1032765"/>
              <a:gd name="connsiteX47" fmla="*/ 2917154 w 3519310"/>
              <a:gd name="connsiteY47" fmla="*/ 1032765 h 1032765"/>
              <a:gd name="connsiteX48" fmla="*/ 2953730 w 3519310"/>
              <a:gd name="connsiteY48" fmla="*/ 1023621 h 1032765"/>
              <a:gd name="connsiteX49" fmla="*/ 3003641 w 3519310"/>
              <a:gd name="connsiteY49"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695162 w 3519310"/>
              <a:gd name="connsiteY8" fmla="*/ 237237 h 1032765"/>
              <a:gd name="connsiteX9" fmla="*/ 667730 w 3519310"/>
              <a:gd name="connsiteY9" fmla="*/ 246381 h 1032765"/>
              <a:gd name="connsiteX10" fmla="*/ 612866 w 3519310"/>
              <a:gd name="connsiteY10" fmla="*/ 282957 h 1032765"/>
              <a:gd name="connsiteX11" fmla="*/ 576290 w 3519310"/>
              <a:gd name="connsiteY11" fmla="*/ 310389 h 1032765"/>
              <a:gd name="connsiteX12" fmla="*/ 548858 w 3519310"/>
              <a:gd name="connsiteY12" fmla="*/ 319533 h 1032765"/>
              <a:gd name="connsiteX13" fmla="*/ 493994 w 3519310"/>
              <a:gd name="connsiteY13" fmla="*/ 356109 h 1032765"/>
              <a:gd name="connsiteX14" fmla="*/ 466562 w 3519310"/>
              <a:gd name="connsiteY14" fmla="*/ 374397 h 1032765"/>
              <a:gd name="connsiteX15" fmla="*/ 439130 w 3519310"/>
              <a:gd name="connsiteY15" fmla="*/ 401829 h 1032765"/>
              <a:gd name="connsiteX16" fmla="*/ 375122 w 3519310"/>
              <a:gd name="connsiteY16" fmla="*/ 438405 h 1032765"/>
              <a:gd name="connsiteX17" fmla="*/ 311114 w 3519310"/>
              <a:gd name="connsiteY17" fmla="*/ 474981 h 1032765"/>
              <a:gd name="connsiteX18" fmla="*/ 256250 w 3519310"/>
              <a:gd name="connsiteY18" fmla="*/ 548133 h 1032765"/>
              <a:gd name="connsiteX19" fmla="*/ 247106 w 3519310"/>
              <a:gd name="connsiteY19" fmla="*/ 575565 h 1032765"/>
              <a:gd name="connsiteX20" fmla="*/ 183098 w 3519310"/>
              <a:gd name="connsiteY20" fmla="*/ 676149 h 1032765"/>
              <a:gd name="connsiteX21" fmla="*/ 164810 w 3519310"/>
              <a:gd name="connsiteY21" fmla="*/ 703581 h 1032765"/>
              <a:gd name="connsiteX22" fmla="*/ 146522 w 3519310"/>
              <a:gd name="connsiteY22" fmla="*/ 731013 h 1032765"/>
              <a:gd name="connsiteX23" fmla="*/ 119090 w 3519310"/>
              <a:gd name="connsiteY23" fmla="*/ 740157 h 1032765"/>
              <a:gd name="connsiteX24" fmla="*/ 91658 w 3519310"/>
              <a:gd name="connsiteY24" fmla="*/ 767589 h 1032765"/>
              <a:gd name="connsiteX25" fmla="*/ 73370 w 3519310"/>
              <a:gd name="connsiteY25" fmla="*/ 795021 h 1032765"/>
              <a:gd name="connsiteX26" fmla="*/ 18506 w 3519310"/>
              <a:gd name="connsiteY26" fmla="*/ 831597 h 1032765"/>
              <a:gd name="connsiteX27" fmla="*/ 218 w 3519310"/>
              <a:gd name="connsiteY27" fmla="*/ 859029 h 1032765"/>
              <a:gd name="connsiteX28" fmla="*/ 27650 w 3519310"/>
              <a:gd name="connsiteY28" fmla="*/ 877317 h 1032765"/>
              <a:gd name="connsiteX29" fmla="*/ 119090 w 3519310"/>
              <a:gd name="connsiteY29" fmla="*/ 868173 h 1032765"/>
              <a:gd name="connsiteX30" fmla="*/ 420842 w 3519310"/>
              <a:gd name="connsiteY30" fmla="*/ 859029 h 1032765"/>
              <a:gd name="connsiteX31" fmla="*/ 1170650 w 3519310"/>
              <a:gd name="connsiteY31" fmla="*/ 849885 h 1032765"/>
              <a:gd name="connsiteX32" fmla="*/ 1435826 w 3519310"/>
              <a:gd name="connsiteY32" fmla="*/ 868173 h 1032765"/>
              <a:gd name="connsiteX33" fmla="*/ 1591274 w 3519310"/>
              <a:gd name="connsiteY33" fmla="*/ 895605 h 1032765"/>
              <a:gd name="connsiteX34" fmla="*/ 1655282 w 3519310"/>
              <a:gd name="connsiteY34" fmla="*/ 904749 h 1032765"/>
              <a:gd name="connsiteX35" fmla="*/ 1792442 w 3519310"/>
              <a:gd name="connsiteY35" fmla="*/ 923037 h 1032765"/>
              <a:gd name="connsiteX36" fmla="*/ 1929602 w 3519310"/>
              <a:gd name="connsiteY36" fmla="*/ 941325 h 1032765"/>
              <a:gd name="connsiteX37" fmla="*/ 2057618 w 3519310"/>
              <a:gd name="connsiteY37" fmla="*/ 932181 h 1032765"/>
              <a:gd name="connsiteX38" fmla="*/ 2331938 w 3519310"/>
              <a:gd name="connsiteY38" fmla="*/ 941325 h 1032765"/>
              <a:gd name="connsiteX39" fmla="*/ 2386802 w 3519310"/>
              <a:gd name="connsiteY39" fmla="*/ 950469 h 1032765"/>
              <a:gd name="connsiteX40" fmla="*/ 2450810 w 3519310"/>
              <a:gd name="connsiteY40" fmla="*/ 959613 h 1032765"/>
              <a:gd name="connsiteX41" fmla="*/ 2542250 w 3519310"/>
              <a:gd name="connsiteY41" fmla="*/ 977901 h 1032765"/>
              <a:gd name="connsiteX42" fmla="*/ 2587970 w 3519310"/>
              <a:gd name="connsiteY42" fmla="*/ 996189 h 1032765"/>
              <a:gd name="connsiteX43" fmla="*/ 2661122 w 3519310"/>
              <a:gd name="connsiteY43" fmla="*/ 1014477 h 1032765"/>
              <a:gd name="connsiteX44" fmla="*/ 2688554 w 3519310"/>
              <a:gd name="connsiteY44" fmla="*/ 1023621 h 1032765"/>
              <a:gd name="connsiteX45" fmla="*/ 2725130 w 3519310"/>
              <a:gd name="connsiteY45" fmla="*/ 1014477 h 1032765"/>
              <a:gd name="connsiteX46" fmla="*/ 2917154 w 3519310"/>
              <a:gd name="connsiteY46" fmla="*/ 1032765 h 1032765"/>
              <a:gd name="connsiteX47" fmla="*/ 2953730 w 3519310"/>
              <a:gd name="connsiteY47" fmla="*/ 1023621 h 1032765"/>
              <a:gd name="connsiteX48" fmla="*/ 3003641 w 3519310"/>
              <a:gd name="connsiteY48"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695162 w 3519310"/>
              <a:gd name="connsiteY8" fmla="*/ 237237 h 1032765"/>
              <a:gd name="connsiteX9" fmla="*/ 667730 w 3519310"/>
              <a:gd name="connsiteY9" fmla="*/ 246381 h 1032765"/>
              <a:gd name="connsiteX10" fmla="*/ 612866 w 3519310"/>
              <a:gd name="connsiteY10" fmla="*/ 282957 h 1032765"/>
              <a:gd name="connsiteX11" fmla="*/ 576290 w 3519310"/>
              <a:gd name="connsiteY11" fmla="*/ 310389 h 1032765"/>
              <a:gd name="connsiteX12" fmla="*/ 493994 w 3519310"/>
              <a:gd name="connsiteY12" fmla="*/ 356109 h 1032765"/>
              <a:gd name="connsiteX13" fmla="*/ 466562 w 3519310"/>
              <a:gd name="connsiteY13" fmla="*/ 374397 h 1032765"/>
              <a:gd name="connsiteX14" fmla="*/ 439130 w 3519310"/>
              <a:gd name="connsiteY14" fmla="*/ 401829 h 1032765"/>
              <a:gd name="connsiteX15" fmla="*/ 375122 w 3519310"/>
              <a:gd name="connsiteY15" fmla="*/ 438405 h 1032765"/>
              <a:gd name="connsiteX16" fmla="*/ 311114 w 3519310"/>
              <a:gd name="connsiteY16" fmla="*/ 474981 h 1032765"/>
              <a:gd name="connsiteX17" fmla="*/ 256250 w 3519310"/>
              <a:gd name="connsiteY17" fmla="*/ 548133 h 1032765"/>
              <a:gd name="connsiteX18" fmla="*/ 247106 w 3519310"/>
              <a:gd name="connsiteY18" fmla="*/ 575565 h 1032765"/>
              <a:gd name="connsiteX19" fmla="*/ 183098 w 3519310"/>
              <a:gd name="connsiteY19" fmla="*/ 676149 h 1032765"/>
              <a:gd name="connsiteX20" fmla="*/ 164810 w 3519310"/>
              <a:gd name="connsiteY20" fmla="*/ 703581 h 1032765"/>
              <a:gd name="connsiteX21" fmla="*/ 146522 w 3519310"/>
              <a:gd name="connsiteY21" fmla="*/ 731013 h 1032765"/>
              <a:gd name="connsiteX22" fmla="*/ 119090 w 3519310"/>
              <a:gd name="connsiteY22" fmla="*/ 740157 h 1032765"/>
              <a:gd name="connsiteX23" fmla="*/ 91658 w 3519310"/>
              <a:gd name="connsiteY23" fmla="*/ 767589 h 1032765"/>
              <a:gd name="connsiteX24" fmla="*/ 73370 w 3519310"/>
              <a:gd name="connsiteY24" fmla="*/ 795021 h 1032765"/>
              <a:gd name="connsiteX25" fmla="*/ 18506 w 3519310"/>
              <a:gd name="connsiteY25" fmla="*/ 831597 h 1032765"/>
              <a:gd name="connsiteX26" fmla="*/ 218 w 3519310"/>
              <a:gd name="connsiteY26" fmla="*/ 859029 h 1032765"/>
              <a:gd name="connsiteX27" fmla="*/ 27650 w 3519310"/>
              <a:gd name="connsiteY27" fmla="*/ 877317 h 1032765"/>
              <a:gd name="connsiteX28" fmla="*/ 119090 w 3519310"/>
              <a:gd name="connsiteY28" fmla="*/ 868173 h 1032765"/>
              <a:gd name="connsiteX29" fmla="*/ 420842 w 3519310"/>
              <a:gd name="connsiteY29" fmla="*/ 859029 h 1032765"/>
              <a:gd name="connsiteX30" fmla="*/ 1170650 w 3519310"/>
              <a:gd name="connsiteY30" fmla="*/ 849885 h 1032765"/>
              <a:gd name="connsiteX31" fmla="*/ 1435826 w 3519310"/>
              <a:gd name="connsiteY31" fmla="*/ 868173 h 1032765"/>
              <a:gd name="connsiteX32" fmla="*/ 1591274 w 3519310"/>
              <a:gd name="connsiteY32" fmla="*/ 895605 h 1032765"/>
              <a:gd name="connsiteX33" fmla="*/ 1655282 w 3519310"/>
              <a:gd name="connsiteY33" fmla="*/ 904749 h 1032765"/>
              <a:gd name="connsiteX34" fmla="*/ 1792442 w 3519310"/>
              <a:gd name="connsiteY34" fmla="*/ 923037 h 1032765"/>
              <a:gd name="connsiteX35" fmla="*/ 1929602 w 3519310"/>
              <a:gd name="connsiteY35" fmla="*/ 941325 h 1032765"/>
              <a:gd name="connsiteX36" fmla="*/ 2057618 w 3519310"/>
              <a:gd name="connsiteY36" fmla="*/ 932181 h 1032765"/>
              <a:gd name="connsiteX37" fmla="*/ 2331938 w 3519310"/>
              <a:gd name="connsiteY37" fmla="*/ 941325 h 1032765"/>
              <a:gd name="connsiteX38" fmla="*/ 2386802 w 3519310"/>
              <a:gd name="connsiteY38" fmla="*/ 950469 h 1032765"/>
              <a:gd name="connsiteX39" fmla="*/ 2450810 w 3519310"/>
              <a:gd name="connsiteY39" fmla="*/ 959613 h 1032765"/>
              <a:gd name="connsiteX40" fmla="*/ 2542250 w 3519310"/>
              <a:gd name="connsiteY40" fmla="*/ 977901 h 1032765"/>
              <a:gd name="connsiteX41" fmla="*/ 2587970 w 3519310"/>
              <a:gd name="connsiteY41" fmla="*/ 996189 h 1032765"/>
              <a:gd name="connsiteX42" fmla="*/ 2661122 w 3519310"/>
              <a:gd name="connsiteY42" fmla="*/ 1014477 h 1032765"/>
              <a:gd name="connsiteX43" fmla="*/ 2688554 w 3519310"/>
              <a:gd name="connsiteY43" fmla="*/ 1023621 h 1032765"/>
              <a:gd name="connsiteX44" fmla="*/ 2725130 w 3519310"/>
              <a:gd name="connsiteY44" fmla="*/ 1014477 h 1032765"/>
              <a:gd name="connsiteX45" fmla="*/ 2917154 w 3519310"/>
              <a:gd name="connsiteY45" fmla="*/ 1032765 h 1032765"/>
              <a:gd name="connsiteX46" fmla="*/ 2953730 w 3519310"/>
              <a:gd name="connsiteY46" fmla="*/ 1023621 h 1032765"/>
              <a:gd name="connsiteX47" fmla="*/ 3003641 w 3519310"/>
              <a:gd name="connsiteY47"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695162 w 3519310"/>
              <a:gd name="connsiteY8" fmla="*/ 237237 h 1032765"/>
              <a:gd name="connsiteX9" fmla="*/ 667730 w 3519310"/>
              <a:gd name="connsiteY9" fmla="*/ 246381 h 1032765"/>
              <a:gd name="connsiteX10" fmla="*/ 576290 w 3519310"/>
              <a:gd name="connsiteY10" fmla="*/ 310389 h 1032765"/>
              <a:gd name="connsiteX11" fmla="*/ 493994 w 3519310"/>
              <a:gd name="connsiteY11" fmla="*/ 356109 h 1032765"/>
              <a:gd name="connsiteX12" fmla="*/ 466562 w 3519310"/>
              <a:gd name="connsiteY12" fmla="*/ 374397 h 1032765"/>
              <a:gd name="connsiteX13" fmla="*/ 439130 w 3519310"/>
              <a:gd name="connsiteY13" fmla="*/ 401829 h 1032765"/>
              <a:gd name="connsiteX14" fmla="*/ 375122 w 3519310"/>
              <a:gd name="connsiteY14" fmla="*/ 438405 h 1032765"/>
              <a:gd name="connsiteX15" fmla="*/ 311114 w 3519310"/>
              <a:gd name="connsiteY15" fmla="*/ 474981 h 1032765"/>
              <a:gd name="connsiteX16" fmla="*/ 256250 w 3519310"/>
              <a:gd name="connsiteY16" fmla="*/ 548133 h 1032765"/>
              <a:gd name="connsiteX17" fmla="*/ 247106 w 3519310"/>
              <a:gd name="connsiteY17" fmla="*/ 575565 h 1032765"/>
              <a:gd name="connsiteX18" fmla="*/ 183098 w 3519310"/>
              <a:gd name="connsiteY18" fmla="*/ 676149 h 1032765"/>
              <a:gd name="connsiteX19" fmla="*/ 164810 w 3519310"/>
              <a:gd name="connsiteY19" fmla="*/ 703581 h 1032765"/>
              <a:gd name="connsiteX20" fmla="*/ 146522 w 3519310"/>
              <a:gd name="connsiteY20" fmla="*/ 731013 h 1032765"/>
              <a:gd name="connsiteX21" fmla="*/ 119090 w 3519310"/>
              <a:gd name="connsiteY21" fmla="*/ 740157 h 1032765"/>
              <a:gd name="connsiteX22" fmla="*/ 91658 w 3519310"/>
              <a:gd name="connsiteY22" fmla="*/ 767589 h 1032765"/>
              <a:gd name="connsiteX23" fmla="*/ 73370 w 3519310"/>
              <a:gd name="connsiteY23" fmla="*/ 795021 h 1032765"/>
              <a:gd name="connsiteX24" fmla="*/ 18506 w 3519310"/>
              <a:gd name="connsiteY24" fmla="*/ 831597 h 1032765"/>
              <a:gd name="connsiteX25" fmla="*/ 218 w 3519310"/>
              <a:gd name="connsiteY25" fmla="*/ 859029 h 1032765"/>
              <a:gd name="connsiteX26" fmla="*/ 27650 w 3519310"/>
              <a:gd name="connsiteY26" fmla="*/ 877317 h 1032765"/>
              <a:gd name="connsiteX27" fmla="*/ 119090 w 3519310"/>
              <a:gd name="connsiteY27" fmla="*/ 868173 h 1032765"/>
              <a:gd name="connsiteX28" fmla="*/ 420842 w 3519310"/>
              <a:gd name="connsiteY28" fmla="*/ 859029 h 1032765"/>
              <a:gd name="connsiteX29" fmla="*/ 1170650 w 3519310"/>
              <a:gd name="connsiteY29" fmla="*/ 849885 h 1032765"/>
              <a:gd name="connsiteX30" fmla="*/ 1435826 w 3519310"/>
              <a:gd name="connsiteY30" fmla="*/ 868173 h 1032765"/>
              <a:gd name="connsiteX31" fmla="*/ 1591274 w 3519310"/>
              <a:gd name="connsiteY31" fmla="*/ 895605 h 1032765"/>
              <a:gd name="connsiteX32" fmla="*/ 1655282 w 3519310"/>
              <a:gd name="connsiteY32" fmla="*/ 904749 h 1032765"/>
              <a:gd name="connsiteX33" fmla="*/ 1792442 w 3519310"/>
              <a:gd name="connsiteY33" fmla="*/ 923037 h 1032765"/>
              <a:gd name="connsiteX34" fmla="*/ 1929602 w 3519310"/>
              <a:gd name="connsiteY34" fmla="*/ 941325 h 1032765"/>
              <a:gd name="connsiteX35" fmla="*/ 2057618 w 3519310"/>
              <a:gd name="connsiteY35" fmla="*/ 932181 h 1032765"/>
              <a:gd name="connsiteX36" fmla="*/ 2331938 w 3519310"/>
              <a:gd name="connsiteY36" fmla="*/ 941325 h 1032765"/>
              <a:gd name="connsiteX37" fmla="*/ 2386802 w 3519310"/>
              <a:gd name="connsiteY37" fmla="*/ 950469 h 1032765"/>
              <a:gd name="connsiteX38" fmla="*/ 2450810 w 3519310"/>
              <a:gd name="connsiteY38" fmla="*/ 959613 h 1032765"/>
              <a:gd name="connsiteX39" fmla="*/ 2542250 w 3519310"/>
              <a:gd name="connsiteY39" fmla="*/ 977901 h 1032765"/>
              <a:gd name="connsiteX40" fmla="*/ 2587970 w 3519310"/>
              <a:gd name="connsiteY40" fmla="*/ 996189 h 1032765"/>
              <a:gd name="connsiteX41" fmla="*/ 2661122 w 3519310"/>
              <a:gd name="connsiteY41" fmla="*/ 1014477 h 1032765"/>
              <a:gd name="connsiteX42" fmla="*/ 2688554 w 3519310"/>
              <a:gd name="connsiteY42" fmla="*/ 1023621 h 1032765"/>
              <a:gd name="connsiteX43" fmla="*/ 2725130 w 3519310"/>
              <a:gd name="connsiteY43" fmla="*/ 1014477 h 1032765"/>
              <a:gd name="connsiteX44" fmla="*/ 2917154 w 3519310"/>
              <a:gd name="connsiteY44" fmla="*/ 1032765 h 1032765"/>
              <a:gd name="connsiteX45" fmla="*/ 2953730 w 3519310"/>
              <a:gd name="connsiteY45" fmla="*/ 1023621 h 1032765"/>
              <a:gd name="connsiteX46" fmla="*/ 3003641 w 3519310"/>
              <a:gd name="connsiteY46"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695162 w 3519310"/>
              <a:gd name="connsiteY8" fmla="*/ 237237 h 1032765"/>
              <a:gd name="connsiteX9" fmla="*/ 576290 w 3519310"/>
              <a:gd name="connsiteY9" fmla="*/ 310389 h 1032765"/>
              <a:gd name="connsiteX10" fmla="*/ 493994 w 3519310"/>
              <a:gd name="connsiteY10" fmla="*/ 356109 h 1032765"/>
              <a:gd name="connsiteX11" fmla="*/ 466562 w 3519310"/>
              <a:gd name="connsiteY11" fmla="*/ 374397 h 1032765"/>
              <a:gd name="connsiteX12" fmla="*/ 439130 w 3519310"/>
              <a:gd name="connsiteY12" fmla="*/ 401829 h 1032765"/>
              <a:gd name="connsiteX13" fmla="*/ 375122 w 3519310"/>
              <a:gd name="connsiteY13" fmla="*/ 438405 h 1032765"/>
              <a:gd name="connsiteX14" fmla="*/ 311114 w 3519310"/>
              <a:gd name="connsiteY14" fmla="*/ 474981 h 1032765"/>
              <a:gd name="connsiteX15" fmla="*/ 256250 w 3519310"/>
              <a:gd name="connsiteY15" fmla="*/ 548133 h 1032765"/>
              <a:gd name="connsiteX16" fmla="*/ 247106 w 3519310"/>
              <a:gd name="connsiteY16" fmla="*/ 575565 h 1032765"/>
              <a:gd name="connsiteX17" fmla="*/ 183098 w 3519310"/>
              <a:gd name="connsiteY17" fmla="*/ 676149 h 1032765"/>
              <a:gd name="connsiteX18" fmla="*/ 164810 w 3519310"/>
              <a:gd name="connsiteY18" fmla="*/ 703581 h 1032765"/>
              <a:gd name="connsiteX19" fmla="*/ 146522 w 3519310"/>
              <a:gd name="connsiteY19" fmla="*/ 731013 h 1032765"/>
              <a:gd name="connsiteX20" fmla="*/ 119090 w 3519310"/>
              <a:gd name="connsiteY20" fmla="*/ 740157 h 1032765"/>
              <a:gd name="connsiteX21" fmla="*/ 91658 w 3519310"/>
              <a:gd name="connsiteY21" fmla="*/ 767589 h 1032765"/>
              <a:gd name="connsiteX22" fmla="*/ 73370 w 3519310"/>
              <a:gd name="connsiteY22" fmla="*/ 795021 h 1032765"/>
              <a:gd name="connsiteX23" fmla="*/ 18506 w 3519310"/>
              <a:gd name="connsiteY23" fmla="*/ 831597 h 1032765"/>
              <a:gd name="connsiteX24" fmla="*/ 218 w 3519310"/>
              <a:gd name="connsiteY24" fmla="*/ 859029 h 1032765"/>
              <a:gd name="connsiteX25" fmla="*/ 27650 w 3519310"/>
              <a:gd name="connsiteY25" fmla="*/ 877317 h 1032765"/>
              <a:gd name="connsiteX26" fmla="*/ 119090 w 3519310"/>
              <a:gd name="connsiteY26" fmla="*/ 868173 h 1032765"/>
              <a:gd name="connsiteX27" fmla="*/ 420842 w 3519310"/>
              <a:gd name="connsiteY27" fmla="*/ 859029 h 1032765"/>
              <a:gd name="connsiteX28" fmla="*/ 1170650 w 3519310"/>
              <a:gd name="connsiteY28" fmla="*/ 849885 h 1032765"/>
              <a:gd name="connsiteX29" fmla="*/ 1435826 w 3519310"/>
              <a:gd name="connsiteY29" fmla="*/ 868173 h 1032765"/>
              <a:gd name="connsiteX30" fmla="*/ 1591274 w 3519310"/>
              <a:gd name="connsiteY30" fmla="*/ 895605 h 1032765"/>
              <a:gd name="connsiteX31" fmla="*/ 1655282 w 3519310"/>
              <a:gd name="connsiteY31" fmla="*/ 904749 h 1032765"/>
              <a:gd name="connsiteX32" fmla="*/ 1792442 w 3519310"/>
              <a:gd name="connsiteY32" fmla="*/ 923037 h 1032765"/>
              <a:gd name="connsiteX33" fmla="*/ 1929602 w 3519310"/>
              <a:gd name="connsiteY33" fmla="*/ 941325 h 1032765"/>
              <a:gd name="connsiteX34" fmla="*/ 2057618 w 3519310"/>
              <a:gd name="connsiteY34" fmla="*/ 932181 h 1032765"/>
              <a:gd name="connsiteX35" fmla="*/ 2331938 w 3519310"/>
              <a:gd name="connsiteY35" fmla="*/ 941325 h 1032765"/>
              <a:gd name="connsiteX36" fmla="*/ 2386802 w 3519310"/>
              <a:gd name="connsiteY36" fmla="*/ 950469 h 1032765"/>
              <a:gd name="connsiteX37" fmla="*/ 2450810 w 3519310"/>
              <a:gd name="connsiteY37" fmla="*/ 959613 h 1032765"/>
              <a:gd name="connsiteX38" fmla="*/ 2542250 w 3519310"/>
              <a:gd name="connsiteY38" fmla="*/ 977901 h 1032765"/>
              <a:gd name="connsiteX39" fmla="*/ 2587970 w 3519310"/>
              <a:gd name="connsiteY39" fmla="*/ 996189 h 1032765"/>
              <a:gd name="connsiteX40" fmla="*/ 2661122 w 3519310"/>
              <a:gd name="connsiteY40" fmla="*/ 1014477 h 1032765"/>
              <a:gd name="connsiteX41" fmla="*/ 2688554 w 3519310"/>
              <a:gd name="connsiteY41" fmla="*/ 1023621 h 1032765"/>
              <a:gd name="connsiteX42" fmla="*/ 2725130 w 3519310"/>
              <a:gd name="connsiteY42" fmla="*/ 1014477 h 1032765"/>
              <a:gd name="connsiteX43" fmla="*/ 2917154 w 3519310"/>
              <a:gd name="connsiteY43" fmla="*/ 1032765 h 1032765"/>
              <a:gd name="connsiteX44" fmla="*/ 2953730 w 3519310"/>
              <a:gd name="connsiteY44" fmla="*/ 1023621 h 1032765"/>
              <a:gd name="connsiteX45" fmla="*/ 3003641 w 3519310"/>
              <a:gd name="connsiteY45"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576290 w 3519310"/>
              <a:gd name="connsiteY8" fmla="*/ 310389 h 1032765"/>
              <a:gd name="connsiteX9" fmla="*/ 493994 w 3519310"/>
              <a:gd name="connsiteY9" fmla="*/ 356109 h 1032765"/>
              <a:gd name="connsiteX10" fmla="*/ 466562 w 3519310"/>
              <a:gd name="connsiteY10" fmla="*/ 374397 h 1032765"/>
              <a:gd name="connsiteX11" fmla="*/ 439130 w 3519310"/>
              <a:gd name="connsiteY11" fmla="*/ 401829 h 1032765"/>
              <a:gd name="connsiteX12" fmla="*/ 375122 w 3519310"/>
              <a:gd name="connsiteY12" fmla="*/ 438405 h 1032765"/>
              <a:gd name="connsiteX13" fmla="*/ 311114 w 3519310"/>
              <a:gd name="connsiteY13" fmla="*/ 474981 h 1032765"/>
              <a:gd name="connsiteX14" fmla="*/ 256250 w 3519310"/>
              <a:gd name="connsiteY14" fmla="*/ 548133 h 1032765"/>
              <a:gd name="connsiteX15" fmla="*/ 247106 w 3519310"/>
              <a:gd name="connsiteY15" fmla="*/ 575565 h 1032765"/>
              <a:gd name="connsiteX16" fmla="*/ 183098 w 3519310"/>
              <a:gd name="connsiteY16" fmla="*/ 676149 h 1032765"/>
              <a:gd name="connsiteX17" fmla="*/ 164810 w 3519310"/>
              <a:gd name="connsiteY17" fmla="*/ 703581 h 1032765"/>
              <a:gd name="connsiteX18" fmla="*/ 146522 w 3519310"/>
              <a:gd name="connsiteY18" fmla="*/ 731013 h 1032765"/>
              <a:gd name="connsiteX19" fmla="*/ 119090 w 3519310"/>
              <a:gd name="connsiteY19" fmla="*/ 740157 h 1032765"/>
              <a:gd name="connsiteX20" fmla="*/ 91658 w 3519310"/>
              <a:gd name="connsiteY20" fmla="*/ 767589 h 1032765"/>
              <a:gd name="connsiteX21" fmla="*/ 73370 w 3519310"/>
              <a:gd name="connsiteY21" fmla="*/ 795021 h 1032765"/>
              <a:gd name="connsiteX22" fmla="*/ 18506 w 3519310"/>
              <a:gd name="connsiteY22" fmla="*/ 831597 h 1032765"/>
              <a:gd name="connsiteX23" fmla="*/ 218 w 3519310"/>
              <a:gd name="connsiteY23" fmla="*/ 859029 h 1032765"/>
              <a:gd name="connsiteX24" fmla="*/ 27650 w 3519310"/>
              <a:gd name="connsiteY24" fmla="*/ 877317 h 1032765"/>
              <a:gd name="connsiteX25" fmla="*/ 119090 w 3519310"/>
              <a:gd name="connsiteY25" fmla="*/ 868173 h 1032765"/>
              <a:gd name="connsiteX26" fmla="*/ 420842 w 3519310"/>
              <a:gd name="connsiteY26" fmla="*/ 859029 h 1032765"/>
              <a:gd name="connsiteX27" fmla="*/ 1170650 w 3519310"/>
              <a:gd name="connsiteY27" fmla="*/ 849885 h 1032765"/>
              <a:gd name="connsiteX28" fmla="*/ 1435826 w 3519310"/>
              <a:gd name="connsiteY28" fmla="*/ 868173 h 1032765"/>
              <a:gd name="connsiteX29" fmla="*/ 1591274 w 3519310"/>
              <a:gd name="connsiteY29" fmla="*/ 895605 h 1032765"/>
              <a:gd name="connsiteX30" fmla="*/ 1655282 w 3519310"/>
              <a:gd name="connsiteY30" fmla="*/ 904749 h 1032765"/>
              <a:gd name="connsiteX31" fmla="*/ 1792442 w 3519310"/>
              <a:gd name="connsiteY31" fmla="*/ 923037 h 1032765"/>
              <a:gd name="connsiteX32" fmla="*/ 1929602 w 3519310"/>
              <a:gd name="connsiteY32" fmla="*/ 941325 h 1032765"/>
              <a:gd name="connsiteX33" fmla="*/ 2057618 w 3519310"/>
              <a:gd name="connsiteY33" fmla="*/ 932181 h 1032765"/>
              <a:gd name="connsiteX34" fmla="*/ 2331938 w 3519310"/>
              <a:gd name="connsiteY34" fmla="*/ 941325 h 1032765"/>
              <a:gd name="connsiteX35" fmla="*/ 2386802 w 3519310"/>
              <a:gd name="connsiteY35" fmla="*/ 950469 h 1032765"/>
              <a:gd name="connsiteX36" fmla="*/ 2450810 w 3519310"/>
              <a:gd name="connsiteY36" fmla="*/ 959613 h 1032765"/>
              <a:gd name="connsiteX37" fmla="*/ 2542250 w 3519310"/>
              <a:gd name="connsiteY37" fmla="*/ 977901 h 1032765"/>
              <a:gd name="connsiteX38" fmla="*/ 2587970 w 3519310"/>
              <a:gd name="connsiteY38" fmla="*/ 996189 h 1032765"/>
              <a:gd name="connsiteX39" fmla="*/ 2661122 w 3519310"/>
              <a:gd name="connsiteY39" fmla="*/ 1014477 h 1032765"/>
              <a:gd name="connsiteX40" fmla="*/ 2688554 w 3519310"/>
              <a:gd name="connsiteY40" fmla="*/ 1023621 h 1032765"/>
              <a:gd name="connsiteX41" fmla="*/ 2725130 w 3519310"/>
              <a:gd name="connsiteY41" fmla="*/ 1014477 h 1032765"/>
              <a:gd name="connsiteX42" fmla="*/ 2917154 w 3519310"/>
              <a:gd name="connsiteY42" fmla="*/ 1032765 h 1032765"/>
              <a:gd name="connsiteX43" fmla="*/ 2953730 w 3519310"/>
              <a:gd name="connsiteY43" fmla="*/ 1023621 h 1032765"/>
              <a:gd name="connsiteX44" fmla="*/ 3003641 w 3519310"/>
              <a:gd name="connsiteY44"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493994 w 3519310"/>
              <a:gd name="connsiteY8" fmla="*/ 356109 h 1032765"/>
              <a:gd name="connsiteX9" fmla="*/ 466562 w 3519310"/>
              <a:gd name="connsiteY9" fmla="*/ 374397 h 1032765"/>
              <a:gd name="connsiteX10" fmla="*/ 439130 w 3519310"/>
              <a:gd name="connsiteY10" fmla="*/ 401829 h 1032765"/>
              <a:gd name="connsiteX11" fmla="*/ 375122 w 3519310"/>
              <a:gd name="connsiteY11" fmla="*/ 438405 h 1032765"/>
              <a:gd name="connsiteX12" fmla="*/ 311114 w 3519310"/>
              <a:gd name="connsiteY12" fmla="*/ 474981 h 1032765"/>
              <a:gd name="connsiteX13" fmla="*/ 256250 w 3519310"/>
              <a:gd name="connsiteY13" fmla="*/ 548133 h 1032765"/>
              <a:gd name="connsiteX14" fmla="*/ 247106 w 3519310"/>
              <a:gd name="connsiteY14" fmla="*/ 575565 h 1032765"/>
              <a:gd name="connsiteX15" fmla="*/ 183098 w 3519310"/>
              <a:gd name="connsiteY15" fmla="*/ 676149 h 1032765"/>
              <a:gd name="connsiteX16" fmla="*/ 164810 w 3519310"/>
              <a:gd name="connsiteY16" fmla="*/ 703581 h 1032765"/>
              <a:gd name="connsiteX17" fmla="*/ 146522 w 3519310"/>
              <a:gd name="connsiteY17" fmla="*/ 731013 h 1032765"/>
              <a:gd name="connsiteX18" fmla="*/ 119090 w 3519310"/>
              <a:gd name="connsiteY18" fmla="*/ 740157 h 1032765"/>
              <a:gd name="connsiteX19" fmla="*/ 91658 w 3519310"/>
              <a:gd name="connsiteY19" fmla="*/ 767589 h 1032765"/>
              <a:gd name="connsiteX20" fmla="*/ 73370 w 3519310"/>
              <a:gd name="connsiteY20" fmla="*/ 795021 h 1032765"/>
              <a:gd name="connsiteX21" fmla="*/ 18506 w 3519310"/>
              <a:gd name="connsiteY21" fmla="*/ 831597 h 1032765"/>
              <a:gd name="connsiteX22" fmla="*/ 218 w 3519310"/>
              <a:gd name="connsiteY22" fmla="*/ 859029 h 1032765"/>
              <a:gd name="connsiteX23" fmla="*/ 27650 w 3519310"/>
              <a:gd name="connsiteY23" fmla="*/ 877317 h 1032765"/>
              <a:gd name="connsiteX24" fmla="*/ 119090 w 3519310"/>
              <a:gd name="connsiteY24" fmla="*/ 868173 h 1032765"/>
              <a:gd name="connsiteX25" fmla="*/ 420842 w 3519310"/>
              <a:gd name="connsiteY25" fmla="*/ 859029 h 1032765"/>
              <a:gd name="connsiteX26" fmla="*/ 1170650 w 3519310"/>
              <a:gd name="connsiteY26" fmla="*/ 849885 h 1032765"/>
              <a:gd name="connsiteX27" fmla="*/ 1435826 w 3519310"/>
              <a:gd name="connsiteY27" fmla="*/ 868173 h 1032765"/>
              <a:gd name="connsiteX28" fmla="*/ 1591274 w 3519310"/>
              <a:gd name="connsiteY28" fmla="*/ 895605 h 1032765"/>
              <a:gd name="connsiteX29" fmla="*/ 1655282 w 3519310"/>
              <a:gd name="connsiteY29" fmla="*/ 904749 h 1032765"/>
              <a:gd name="connsiteX30" fmla="*/ 1792442 w 3519310"/>
              <a:gd name="connsiteY30" fmla="*/ 923037 h 1032765"/>
              <a:gd name="connsiteX31" fmla="*/ 1929602 w 3519310"/>
              <a:gd name="connsiteY31" fmla="*/ 941325 h 1032765"/>
              <a:gd name="connsiteX32" fmla="*/ 2057618 w 3519310"/>
              <a:gd name="connsiteY32" fmla="*/ 932181 h 1032765"/>
              <a:gd name="connsiteX33" fmla="*/ 2331938 w 3519310"/>
              <a:gd name="connsiteY33" fmla="*/ 941325 h 1032765"/>
              <a:gd name="connsiteX34" fmla="*/ 2386802 w 3519310"/>
              <a:gd name="connsiteY34" fmla="*/ 950469 h 1032765"/>
              <a:gd name="connsiteX35" fmla="*/ 2450810 w 3519310"/>
              <a:gd name="connsiteY35" fmla="*/ 959613 h 1032765"/>
              <a:gd name="connsiteX36" fmla="*/ 2542250 w 3519310"/>
              <a:gd name="connsiteY36" fmla="*/ 977901 h 1032765"/>
              <a:gd name="connsiteX37" fmla="*/ 2587970 w 3519310"/>
              <a:gd name="connsiteY37" fmla="*/ 996189 h 1032765"/>
              <a:gd name="connsiteX38" fmla="*/ 2661122 w 3519310"/>
              <a:gd name="connsiteY38" fmla="*/ 1014477 h 1032765"/>
              <a:gd name="connsiteX39" fmla="*/ 2688554 w 3519310"/>
              <a:gd name="connsiteY39" fmla="*/ 1023621 h 1032765"/>
              <a:gd name="connsiteX40" fmla="*/ 2725130 w 3519310"/>
              <a:gd name="connsiteY40" fmla="*/ 1014477 h 1032765"/>
              <a:gd name="connsiteX41" fmla="*/ 2917154 w 3519310"/>
              <a:gd name="connsiteY41" fmla="*/ 1032765 h 1032765"/>
              <a:gd name="connsiteX42" fmla="*/ 2953730 w 3519310"/>
              <a:gd name="connsiteY42" fmla="*/ 1023621 h 1032765"/>
              <a:gd name="connsiteX43" fmla="*/ 3003641 w 3519310"/>
              <a:gd name="connsiteY43"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466562 w 3519310"/>
              <a:gd name="connsiteY8" fmla="*/ 374397 h 1032765"/>
              <a:gd name="connsiteX9" fmla="*/ 439130 w 3519310"/>
              <a:gd name="connsiteY9" fmla="*/ 401829 h 1032765"/>
              <a:gd name="connsiteX10" fmla="*/ 375122 w 3519310"/>
              <a:gd name="connsiteY10" fmla="*/ 438405 h 1032765"/>
              <a:gd name="connsiteX11" fmla="*/ 311114 w 3519310"/>
              <a:gd name="connsiteY11" fmla="*/ 474981 h 1032765"/>
              <a:gd name="connsiteX12" fmla="*/ 256250 w 3519310"/>
              <a:gd name="connsiteY12" fmla="*/ 548133 h 1032765"/>
              <a:gd name="connsiteX13" fmla="*/ 247106 w 3519310"/>
              <a:gd name="connsiteY13" fmla="*/ 575565 h 1032765"/>
              <a:gd name="connsiteX14" fmla="*/ 183098 w 3519310"/>
              <a:gd name="connsiteY14" fmla="*/ 676149 h 1032765"/>
              <a:gd name="connsiteX15" fmla="*/ 164810 w 3519310"/>
              <a:gd name="connsiteY15" fmla="*/ 703581 h 1032765"/>
              <a:gd name="connsiteX16" fmla="*/ 146522 w 3519310"/>
              <a:gd name="connsiteY16" fmla="*/ 731013 h 1032765"/>
              <a:gd name="connsiteX17" fmla="*/ 119090 w 3519310"/>
              <a:gd name="connsiteY17" fmla="*/ 740157 h 1032765"/>
              <a:gd name="connsiteX18" fmla="*/ 91658 w 3519310"/>
              <a:gd name="connsiteY18" fmla="*/ 767589 h 1032765"/>
              <a:gd name="connsiteX19" fmla="*/ 73370 w 3519310"/>
              <a:gd name="connsiteY19" fmla="*/ 795021 h 1032765"/>
              <a:gd name="connsiteX20" fmla="*/ 18506 w 3519310"/>
              <a:gd name="connsiteY20" fmla="*/ 831597 h 1032765"/>
              <a:gd name="connsiteX21" fmla="*/ 218 w 3519310"/>
              <a:gd name="connsiteY21" fmla="*/ 859029 h 1032765"/>
              <a:gd name="connsiteX22" fmla="*/ 27650 w 3519310"/>
              <a:gd name="connsiteY22" fmla="*/ 877317 h 1032765"/>
              <a:gd name="connsiteX23" fmla="*/ 119090 w 3519310"/>
              <a:gd name="connsiteY23" fmla="*/ 868173 h 1032765"/>
              <a:gd name="connsiteX24" fmla="*/ 420842 w 3519310"/>
              <a:gd name="connsiteY24" fmla="*/ 859029 h 1032765"/>
              <a:gd name="connsiteX25" fmla="*/ 1170650 w 3519310"/>
              <a:gd name="connsiteY25" fmla="*/ 849885 h 1032765"/>
              <a:gd name="connsiteX26" fmla="*/ 1435826 w 3519310"/>
              <a:gd name="connsiteY26" fmla="*/ 868173 h 1032765"/>
              <a:gd name="connsiteX27" fmla="*/ 1591274 w 3519310"/>
              <a:gd name="connsiteY27" fmla="*/ 895605 h 1032765"/>
              <a:gd name="connsiteX28" fmla="*/ 1655282 w 3519310"/>
              <a:gd name="connsiteY28" fmla="*/ 904749 h 1032765"/>
              <a:gd name="connsiteX29" fmla="*/ 1792442 w 3519310"/>
              <a:gd name="connsiteY29" fmla="*/ 923037 h 1032765"/>
              <a:gd name="connsiteX30" fmla="*/ 1929602 w 3519310"/>
              <a:gd name="connsiteY30" fmla="*/ 941325 h 1032765"/>
              <a:gd name="connsiteX31" fmla="*/ 2057618 w 3519310"/>
              <a:gd name="connsiteY31" fmla="*/ 932181 h 1032765"/>
              <a:gd name="connsiteX32" fmla="*/ 2331938 w 3519310"/>
              <a:gd name="connsiteY32" fmla="*/ 941325 h 1032765"/>
              <a:gd name="connsiteX33" fmla="*/ 2386802 w 3519310"/>
              <a:gd name="connsiteY33" fmla="*/ 950469 h 1032765"/>
              <a:gd name="connsiteX34" fmla="*/ 2450810 w 3519310"/>
              <a:gd name="connsiteY34" fmla="*/ 959613 h 1032765"/>
              <a:gd name="connsiteX35" fmla="*/ 2542250 w 3519310"/>
              <a:gd name="connsiteY35" fmla="*/ 977901 h 1032765"/>
              <a:gd name="connsiteX36" fmla="*/ 2587970 w 3519310"/>
              <a:gd name="connsiteY36" fmla="*/ 996189 h 1032765"/>
              <a:gd name="connsiteX37" fmla="*/ 2661122 w 3519310"/>
              <a:gd name="connsiteY37" fmla="*/ 1014477 h 1032765"/>
              <a:gd name="connsiteX38" fmla="*/ 2688554 w 3519310"/>
              <a:gd name="connsiteY38" fmla="*/ 1023621 h 1032765"/>
              <a:gd name="connsiteX39" fmla="*/ 2725130 w 3519310"/>
              <a:gd name="connsiteY39" fmla="*/ 1014477 h 1032765"/>
              <a:gd name="connsiteX40" fmla="*/ 2917154 w 3519310"/>
              <a:gd name="connsiteY40" fmla="*/ 1032765 h 1032765"/>
              <a:gd name="connsiteX41" fmla="*/ 2953730 w 3519310"/>
              <a:gd name="connsiteY41" fmla="*/ 1023621 h 1032765"/>
              <a:gd name="connsiteX42" fmla="*/ 3003641 w 3519310"/>
              <a:gd name="connsiteY42"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439130 w 3519310"/>
              <a:gd name="connsiteY8" fmla="*/ 401829 h 1032765"/>
              <a:gd name="connsiteX9" fmla="*/ 375122 w 3519310"/>
              <a:gd name="connsiteY9" fmla="*/ 438405 h 1032765"/>
              <a:gd name="connsiteX10" fmla="*/ 311114 w 3519310"/>
              <a:gd name="connsiteY10" fmla="*/ 474981 h 1032765"/>
              <a:gd name="connsiteX11" fmla="*/ 256250 w 3519310"/>
              <a:gd name="connsiteY11" fmla="*/ 548133 h 1032765"/>
              <a:gd name="connsiteX12" fmla="*/ 247106 w 3519310"/>
              <a:gd name="connsiteY12" fmla="*/ 575565 h 1032765"/>
              <a:gd name="connsiteX13" fmla="*/ 183098 w 3519310"/>
              <a:gd name="connsiteY13" fmla="*/ 676149 h 1032765"/>
              <a:gd name="connsiteX14" fmla="*/ 164810 w 3519310"/>
              <a:gd name="connsiteY14" fmla="*/ 703581 h 1032765"/>
              <a:gd name="connsiteX15" fmla="*/ 146522 w 3519310"/>
              <a:gd name="connsiteY15" fmla="*/ 731013 h 1032765"/>
              <a:gd name="connsiteX16" fmla="*/ 119090 w 3519310"/>
              <a:gd name="connsiteY16" fmla="*/ 740157 h 1032765"/>
              <a:gd name="connsiteX17" fmla="*/ 91658 w 3519310"/>
              <a:gd name="connsiteY17" fmla="*/ 767589 h 1032765"/>
              <a:gd name="connsiteX18" fmla="*/ 73370 w 3519310"/>
              <a:gd name="connsiteY18" fmla="*/ 795021 h 1032765"/>
              <a:gd name="connsiteX19" fmla="*/ 18506 w 3519310"/>
              <a:gd name="connsiteY19" fmla="*/ 831597 h 1032765"/>
              <a:gd name="connsiteX20" fmla="*/ 218 w 3519310"/>
              <a:gd name="connsiteY20" fmla="*/ 859029 h 1032765"/>
              <a:gd name="connsiteX21" fmla="*/ 27650 w 3519310"/>
              <a:gd name="connsiteY21" fmla="*/ 877317 h 1032765"/>
              <a:gd name="connsiteX22" fmla="*/ 119090 w 3519310"/>
              <a:gd name="connsiteY22" fmla="*/ 868173 h 1032765"/>
              <a:gd name="connsiteX23" fmla="*/ 420842 w 3519310"/>
              <a:gd name="connsiteY23" fmla="*/ 859029 h 1032765"/>
              <a:gd name="connsiteX24" fmla="*/ 1170650 w 3519310"/>
              <a:gd name="connsiteY24" fmla="*/ 849885 h 1032765"/>
              <a:gd name="connsiteX25" fmla="*/ 1435826 w 3519310"/>
              <a:gd name="connsiteY25" fmla="*/ 868173 h 1032765"/>
              <a:gd name="connsiteX26" fmla="*/ 1591274 w 3519310"/>
              <a:gd name="connsiteY26" fmla="*/ 895605 h 1032765"/>
              <a:gd name="connsiteX27" fmla="*/ 1655282 w 3519310"/>
              <a:gd name="connsiteY27" fmla="*/ 904749 h 1032765"/>
              <a:gd name="connsiteX28" fmla="*/ 1792442 w 3519310"/>
              <a:gd name="connsiteY28" fmla="*/ 923037 h 1032765"/>
              <a:gd name="connsiteX29" fmla="*/ 1929602 w 3519310"/>
              <a:gd name="connsiteY29" fmla="*/ 941325 h 1032765"/>
              <a:gd name="connsiteX30" fmla="*/ 2057618 w 3519310"/>
              <a:gd name="connsiteY30" fmla="*/ 932181 h 1032765"/>
              <a:gd name="connsiteX31" fmla="*/ 2331938 w 3519310"/>
              <a:gd name="connsiteY31" fmla="*/ 941325 h 1032765"/>
              <a:gd name="connsiteX32" fmla="*/ 2386802 w 3519310"/>
              <a:gd name="connsiteY32" fmla="*/ 950469 h 1032765"/>
              <a:gd name="connsiteX33" fmla="*/ 2450810 w 3519310"/>
              <a:gd name="connsiteY33" fmla="*/ 959613 h 1032765"/>
              <a:gd name="connsiteX34" fmla="*/ 2542250 w 3519310"/>
              <a:gd name="connsiteY34" fmla="*/ 977901 h 1032765"/>
              <a:gd name="connsiteX35" fmla="*/ 2587970 w 3519310"/>
              <a:gd name="connsiteY35" fmla="*/ 996189 h 1032765"/>
              <a:gd name="connsiteX36" fmla="*/ 2661122 w 3519310"/>
              <a:gd name="connsiteY36" fmla="*/ 1014477 h 1032765"/>
              <a:gd name="connsiteX37" fmla="*/ 2688554 w 3519310"/>
              <a:gd name="connsiteY37" fmla="*/ 1023621 h 1032765"/>
              <a:gd name="connsiteX38" fmla="*/ 2725130 w 3519310"/>
              <a:gd name="connsiteY38" fmla="*/ 1014477 h 1032765"/>
              <a:gd name="connsiteX39" fmla="*/ 2917154 w 3519310"/>
              <a:gd name="connsiteY39" fmla="*/ 1032765 h 1032765"/>
              <a:gd name="connsiteX40" fmla="*/ 2953730 w 3519310"/>
              <a:gd name="connsiteY40" fmla="*/ 1023621 h 1032765"/>
              <a:gd name="connsiteX41" fmla="*/ 3003641 w 3519310"/>
              <a:gd name="connsiteY41"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375122 w 3519310"/>
              <a:gd name="connsiteY8" fmla="*/ 438405 h 1032765"/>
              <a:gd name="connsiteX9" fmla="*/ 311114 w 3519310"/>
              <a:gd name="connsiteY9" fmla="*/ 474981 h 1032765"/>
              <a:gd name="connsiteX10" fmla="*/ 256250 w 3519310"/>
              <a:gd name="connsiteY10" fmla="*/ 548133 h 1032765"/>
              <a:gd name="connsiteX11" fmla="*/ 247106 w 3519310"/>
              <a:gd name="connsiteY11" fmla="*/ 575565 h 1032765"/>
              <a:gd name="connsiteX12" fmla="*/ 183098 w 3519310"/>
              <a:gd name="connsiteY12" fmla="*/ 676149 h 1032765"/>
              <a:gd name="connsiteX13" fmla="*/ 164810 w 3519310"/>
              <a:gd name="connsiteY13" fmla="*/ 703581 h 1032765"/>
              <a:gd name="connsiteX14" fmla="*/ 146522 w 3519310"/>
              <a:gd name="connsiteY14" fmla="*/ 731013 h 1032765"/>
              <a:gd name="connsiteX15" fmla="*/ 119090 w 3519310"/>
              <a:gd name="connsiteY15" fmla="*/ 740157 h 1032765"/>
              <a:gd name="connsiteX16" fmla="*/ 91658 w 3519310"/>
              <a:gd name="connsiteY16" fmla="*/ 767589 h 1032765"/>
              <a:gd name="connsiteX17" fmla="*/ 73370 w 3519310"/>
              <a:gd name="connsiteY17" fmla="*/ 795021 h 1032765"/>
              <a:gd name="connsiteX18" fmla="*/ 18506 w 3519310"/>
              <a:gd name="connsiteY18" fmla="*/ 831597 h 1032765"/>
              <a:gd name="connsiteX19" fmla="*/ 218 w 3519310"/>
              <a:gd name="connsiteY19" fmla="*/ 859029 h 1032765"/>
              <a:gd name="connsiteX20" fmla="*/ 27650 w 3519310"/>
              <a:gd name="connsiteY20" fmla="*/ 877317 h 1032765"/>
              <a:gd name="connsiteX21" fmla="*/ 119090 w 3519310"/>
              <a:gd name="connsiteY21" fmla="*/ 868173 h 1032765"/>
              <a:gd name="connsiteX22" fmla="*/ 420842 w 3519310"/>
              <a:gd name="connsiteY22" fmla="*/ 859029 h 1032765"/>
              <a:gd name="connsiteX23" fmla="*/ 1170650 w 3519310"/>
              <a:gd name="connsiteY23" fmla="*/ 849885 h 1032765"/>
              <a:gd name="connsiteX24" fmla="*/ 1435826 w 3519310"/>
              <a:gd name="connsiteY24" fmla="*/ 868173 h 1032765"/>
              <a:gd name="connsiteX25" fmla="*/ 1591274 w 3519310"/>
              <a:gd name="connsiteY25" fmla="*/ 895605 h 1032765"/>
              <a:gd name="connsiteX26" fmla="*/ 1655282 w 3519310"/>
              <a:gd name="connsiteY26" fmla="*/ 904749 h 1032765"/>
              <a:gd name="connsiteX27" fmla="*/ 1792442 w 3519310"/>
              <a:gd name="connsiteY27" fmla="*/ 923037 h 1032765"/>
              <a:gd name="connsiteX28" fmla="*/ 1929602 w 3519310"/>
              <a:gd name="connsiteY28" fmla="*/ 941325 h 1032765"/>
              <a:gd name="connsiteX29" fmla="*/ 2057618 w 3519310"/>
              <a:gd name="connsiteY29" fmla="*/ 932181 h 1032765"/>
              <a:gd name="connsiteX30" fmla="*/ 2331938 w 3519310"/>
              <a:gd name="connsiteY30" fmla="*/ 941325 h 1032765"/>
              <a:gd name="connsiteX31" fmla="*/ 2386802 w 3519310"/>
              <a:gd name="connsiteY31" fmla="*/ 950469 h 1032765"/>
              <a:gd name="connsiteX32" fmla="*/ 2450810 w 3519310"/>
              <a:gd name="connsiteY32" fmla="*/ 959613 h 1032765"/>
              <a:gd name="connsiteX33" fmla="*/ 2542250 w 3519310"/>
              <a:gd name="connsiteY33" fmla="*/ 977901 h 1032765"/>
              <a:gd name="connsiteX34" fmla="*/ 2587970 w 3519310"/>
              <a:gd name="connsiteY34" fmla="*/ 996189 h 1032765"/>
              <a:gd name="connsiteX35" fmla="*/ 2661122 w 3519310"/>
              <a:gd name="connsiteY35" fmla="*/ 1014477 h 1032765"/>
              <a:gd name="connsiteX36" fmla="*/ 2688554 w 3519310"/>
              <a:gd name="connsiteY36" fmla="*/ 1023621 h 1032765"/>
              <a:gd name="connsiteX37" fmla="*/ 2725130 w 3519310"/>
              <a:gd name="connsiteY37" fmla="*/ 1014477 h 1032765"/>
              <a:gd name="connsiteX38" fmla="*/ 2917154 w 3519310"/>
              <a:gd name="connsiteY38" fmla="*/ 1032765 h 1032765"/>
              <a:gd name="connsiteX39" fmla="*/ 2953730 w 3519310"/>
              <a:gd name="connsiteY39" fmla="*/ 1023621 h 1032765"/>
              <a:gd name="connsiteX40" fmla="*/ 3003641 w 3519310"/>
              <a:gd name="connsiteY40"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311114 w 3519310"/>
              <a:gd name="connsiteY8" fmla="*/ 474981 h 1032765"/>
              <a:gd name="connsiteX9" fmla="*/ 256250 w 3519310"/>
              <a:gd name="connsiteY9" fmla="*/ 548133 h 1032765"/>
              <a:gd name="connsiteX10" fmla="*/ 247106 w 3519310"/>
              <a:gd name="connsiteY10" fmla="*/ 575565 h 1032765"/>
              <a:gd name="connsiteX11" fmla="*/ 183098 w 3519310"/>
              <a:gd name="connsiteY11" fmla="*/ 676149 h 1032765"/>
              <a:gd name="connsiteX12" fmla="*/ 164810 w 3519310"/>
              <a:gd name="connsiteY12" fmla="*/ 703581 h 1032765"/>
              <a:gd name="connsiteX13" fmla="*/ 146522 w 3519310"/>
              <a:gd name="connsiteY13" fmla="*/ 731013 h 1032765"/>
              <a:gd name="connsiteX14" fmla="*/ 119090 w 3519310"/>
              <a:gd name="connsiteY14" fmla="*/ 740157 h 1032765"/>
              <a:gd name="connsiteX15" fmla="*/ 91658 w 3519310"/>
              <a:gd name="connsiteY15" fmla="*/ 767589 h 1032765"/>
              <a:gd name="connsiteX16" fmla="*/ 73370 w 3519310"/>
              <a:gd name="connsiteY16" fmla="*/ 795021 h 1032765"/>
              <a:gd name="connsiteX17" fmla="*/ 18506 w 3519310"/>
              <a:gd name="connsiteY17" fmla="*/ 831597 h 1032765"/>
              <a:gd name="connsiteX18" fmla="*/ 218 w 3519310"/>
              <a:gd name="connsiteY18" fmla="*/ 859029 h 1032765"/>
              <a:gd name="connsiteX19" fmla="*/ 27650 w 3519310"/>
              <a:gd name="connsiteY19" fmla="*/ 877317 h 1032765"/>
              <a:gd name="connsiteX20" fmla="*/ 119090 w 3519310"/>
              <a:gd name="connsiteY20" fmla="*/ 868173 h 1032765"/>
              <a:gd name="connsiteX21" fmla="*/ 420842 w 3519310"/>
              <a:gd name="connsiteY21" fmla="*/ 859029 h 1032765"/>
              <a:gd name="connsiteX22" fmla="*/ 1170650 w 3519310"/>
              <a:gd name="connsiteY22" fmla="*/ 849885 h 1032765"/>
              <a:gd name="connsiteX23" fmla="*/ 1435826 w 3519310"/>
              <a:gd name="connsiteY23" fmla="*/ 868173 h 1032765"/>
              <a:gd name="connsiteX24" fmla="*/ 1591274 w 3519310"/>
              <a:gd name="connsiteY24" fmla="*/ 895605 h 1032765"/>
              <a:gd name="connsiteX25" fmla="*/ 1655282 w 3519310"/>
              <a:gd name="connsiteY25" fmla="*/ 904749 h 1032765"/>
              <a:gd name="connsiteX26" fmla="*/ 1792442 w 3519310"/>
              <a:gd name="connsiteY26" fmla="*/ 923037 h 1032765"/>
              <a:gd name="connsiteX27" fmla="*/ 1929602 w 3519310"/>
              <a:gd name="connsiteY27" fmla="*/ 941325 h 1032765"/>
              <a:gd name="connsiteX28" fmla="*/ 2057618 w 3519310"/>
              <a:gd name="connsiteY28" fmla="*/ 932181 h 1032765"/>
              <a:gd name="connsiteX29" fmla="*/ 2331938 w 3519310"/>
              <a:gd name="connsiteY29" fmla="*/ 941325 h 1032765"/>
              <a:gd name="connsiteX30" fmla="*/ 2386802 w 3519310"/>
              <a:gd name="connsiteY30" fmla="*/ 950469 h 1032765"/>
              <a:gd name="connsiteX31" fmla="*/ 2450810 w 3519310"/>
              <a:gd name="connsiteY31" fmla="*/ 959613 h 1032765"/>
              <a:gd name="connsiteX32" fmla="*/ 2542250 w 3519310"/>
              <a:gd name="connsiteY32" fmla="*/ 977901 h 1032765"/>
              <a:gd name="connsiteX33" fmla="*/ 2587970 w 3519310"/>
              <a:gd name="connsiteY33" fmla="*/ 996189 h 1032765"/>
              <a:gd name="connsiteX34" fmla="*/ 2661122 w 3519310"/>
              <a:gd name="connsiteY34" fmla="*/ 1014477 h 1032765"/>
              <a:gd name="connsiteX35" fmla="*/ 2688554 w 3519310"/>
              <a:gd name="connsiteY35" fmla="*/ 1023621 h 1032765"/>
              <a:gd name="connsiteX36" fmla="*/ 2725130 w 3519310"/>
              <a:gd name="connsiteY36" fmla="*/ 1014477 h 1032765"/>
              <a:gd name="connsiteX37" fmla="*/ 2917154 w 3519310"/>
              <a:gd name="connsiteY37" fmla="*/ 1032765 h 1032765"/>
              <a:gd name="connsiteX38" fmla="*/ 2953730 w 3519310"/>
              <a:gd name="connsiteY38" fmla="*/ 1023621 h 1032765"/>
              <a:gd name="connsiteX39" fmla="*/ 3003641 w 3519310"/>
              <a:gd name="connsiteY39"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256250 w 3519310"/>
              <a:gd name="connsiteY8" fmla="*/ 548133 h 1032765"/>
              <a:gd name="connsiteX9" fmla="*/ 247106 w 3519310"/>
              <a:gd name="connsiteY9" fmla="*/ 575565 h 1032765"/>
              <a:gd name="connsiteX10" fmla="*/ 183098 w 3519310"/>
              <a:gd name="connsiteY10" fmla="*/ 676149 h 1032765"/>
              <a:gd name="connsiteX11" fmla="*/ 164810 w 3519310"/>
              <a:gd name="connsiteY11" fmla="*/ 703581 h 1032765"/>
              <a:gd name="connsiteX12" fmla="*/ 146522 w 3519310"/>
              <a:gd name="connsiteY12" fmla="*/ 731013 h 1032765"/>
              <a:gd name="connsiteX13" fmla="*/ 119090 w 3519310"/>
              <a:gd name="connsiteY13" fmla="*/ 740157 h 1032765"/>
              <a:gd name="connsiteX14" fmla="*/ 91658 w 3519310"/>
              <a:gd name="connsiteY14" fmla="*/ 767589 h 1032765"/>
              <a:gd name="connsiteX15" fmla="*/ 73370 w 3519310"/>
              <a:gd name="connsiteY15" fmla="*/ 795021 h 1032765"/>
              <a:gd name="connsiteX16" fmla="*/ 18506 w 3519310"/>
              <a:gd name="connsiteY16" fmla="*/ 831597 h 1032765"/>
              <a:gd name="connsiteX17" fmla="*/ 218 w 3519310"/>
              <a:gd name="connsiteY17" fmla="*/ 859029 h 1032765"/>
              <a:gd name="connsiteX18" fmla="*/ 27650 w 3519310"/>
              <a:gd name="connsiteY18" fmla="*/ 877317 h 1032765"/>
              <a:gd name="connsiteX19" fmla="*/ 119090 w 3519310"/>
              <a:gd name="connsiteY19" fmla="*/ 868173 h 1032765"/>
              <a:gd name="connsiteX20" fmla="*/ 420842 w 3519310"/>
              <a:gd name="connsiteY20" fmla="*/ 859029 h 1032765"/>
              <a:gd name="connsiteX21" fmla="*/ 1170650 w 3519310"/>
              <a:gd name="connsiteY21" fmla="*/ 849885 h 1032765"/>
              <a:gd name="connsiteX22" fmla="*/ 1435826 w 3519310"/>
              <a:gd name="connsiteY22" fmla="*/ 868173 h 1032765"/>
              <a:gd name="connsiteX23" fmla="*/ 1591274 w 3519310"/>
              <a:gd name="connsiteY23" fmla="*/ 895605 h 1032765"/>
              <a:gd name="connsiteX24" fmla="*/ 1655282 w 3519310"/>
              <a:gd name="connsiteY24" fmla="*/ 904749 h 1032765"/>
              <a:gd name="connsiteX25" fmla="*/ 1792442 w 3519310"/>
              <a:gd name="connsiteY25" fmla="*/ 923037 h 1032765"/>
              <a:gd name="connsiteX26" fmla="*/ 1929602 w 3519310"/>
              <a:gd name="connsiteY26" fmla="*/ 941325 h 1032765"/>
              <a:gd name="connsiteX27" fmla="*/ 2057618 w 3519310"/>
              <a:gd name="connsiteY27" fmla="*/ 932181 h 1032765"/>
              <a:gd name="connsiteX28" fmla="*/ 2331938 w 3519310"/>
              <a:gd name="connsiteY28" fmla="*/ 941325 h 1032765"/>
              <a:gd name="connsiteX29" fmla="*/ 2386802 w 3519310"/>
              <a:gd name="connsiteY29" fmla="*/ 950469 h 1032765"/>
              <a:gd name="connsiteX30" fmla="*/ 2450810 w 3519310"/>
              <a:gd name="connsiteY30" fmla="*/ 959613 h 1032765"/>
              <a:gd name="connsiteX31" fmla="*/ 2542250 w 3519310"/>
              <a:gd name="connsiteY31" fmla="*/ 977901 h 1032765"/>
              <a:gd name="connsiteX32" fmla="*/ 2587970 w 3519310"/>
              <a:gd name="connsiteY32" fmla="*/ 996189 h 1032765"/>
              <a:gd name="connsiteX33" fmla="*/ 2661122 w 3519310"/>
              <a:gd name="connsiteY33" fmla="*/ 1014477 h 1032765"/>
              <a:gd name="connsiteX34" fmla="*/ 2688554 w 3519310"/>
              <a:gd name="connsiteY34" fmla="*/ 1023621 h 1032765"/>
              <a:gd name="connsiteX35" fmla="*/ 2725130 w 3519310"/>
              <a:gd name="connsiteY35" fmla="*/ 1014477 h 1032765"/>
              <a:gd name="connsiteX36" fmla="*/ 2917154 w 3519310"/>
              <a:gd name="connsiteY36" fmla="*/ 1032765 h 1032765"/>
              <a:gd name="connsiteX37" fmla="*/ 2953730 w 3519310"/>
              <a:gd name="connsiteY37" fmla="*/ 1023621 h 1032765"/>
              <a:gd name="connsiteX38" fmla="*/ 3003641 w 3519310"/>
              <a:gd name="connsiteY38"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256250 w 3519310"/>
              <a:gd name="connsiteY8" fmla="*/ 548133 h 1032765"/>
              <a:gd name="connsiteX9" fmla="*/ 183098 w 3519310"/>
              <a:gd name="connsiteY9" fmla="*/ 676149 h 1032765"/>
              <a:gd name="connsiteX10" fmla="*/ 164810 w 3519310"/>
              <a:gd name="connsiteY10" fmla="*/ 703581 h 1032765"/>
              <a:gd name="connsiteX11" fmla="*/ 146522 w 3519310"/>
              <a:gd name="connsiteY11" fmla="*/ 731013 h 1032765"/>
              <a:gd name="connsiteX12" fmla="*/ 119090 w 3519310"/>
              <a:gd name="connsiteY12" fmla="*/ 740157 h 1032765"/>
              <a:gd name="connsiteX13" fmla="*/ 91658 w 3519310"/>
              <a:gd name="connsiteY13" fmla="*/ 767589 h 1032765"/>
              <a:gd name="connsiteX14" fmla="*/ 73370 w 3519310"/>
              <a:gd name="connsiteY14" fmla="*/ 795021 h 1032765"/>
              <a:gd name="connsiteX15" fmla="*/ 18506 w 3519310"/>
              <a:gd name="connsiteY15" fmla="*/ 831597 h 1032765"/>
              <a:gd name="connsiteX16" fmla="*/ 218 w 3519310"/>
              <a:gd name="connsiteY16" fmla="*/ 859029 h 1032765"/>
              <a:gd name="connsiteX17" fmla="*/ 27650 w 3519310"/>
              <a:gd name="connsiteY17" fmla="*/ 877317 h 1032765"/>
              <a:gd name="connsiteX18" fmla="*/ 119090 w 3519310"/>
              <a:gd name="connsiteY18" fmla="*/ 868173 h 1032765"/>
              <a:gd name="connsiteX19" fmla="*/ 420842 w 3519310"/>
              <a:gd name="connsiteY19" fmla="*/ 859029 h 1032765"/>
              <a:gd name="connsiteX20" fmla="*/ 1170650 w 3519310"/>
              <a:gd name="connsiteY20" fmla="*/ 849885 h 1032765"/>
              <a:gd name="connsiteX21" fmla="*/ 1435826 w 3519310"/>
              <a:gd name="connsiteY21" fmla="*/ 868173 h 1032765"/>
              <a:gd name="connsiteX22" fmla="*/ 1591274 w 3519310"/>
              <a:gd name="connsiteY22" fmla="*/ 895605 h 1032765"/>
              <a:gd name="connsiteX23" fmla="*/ 1655282 w 3519310"/>
              <a:gd name="connsiteY23" fmla="*/ 904749 h 1032765"/>
              <a:gd name="connsiteX24" fmla="*/ 1792442 w 3519310"/>
              <a:gd name="connsiteY24" fmla="*/ 923037 h 1032765"/>
              <a:gd name="connsiteX25" fmla="*/ 1929602 w 3519310"/>
              <a:gd name="connsiteY25" fmla="*/ 941325 h 1032765"/>
              <a:gd name="connsiteX26" fmla="*/ 2057618 w 3519310"/>
              <a:gd name="connsiteY26" fmla="*/ 932181 h 1032765"/>
              <a:gd name="connsiteX27" fmla="*/ 2331938 w 3519310"/>
              <a:gd name="connsiteY27" fmla="*/ 941325 h 1032765"/>
              <a:gd name="connsiteX28" fmla="*/ 2386802 w 3519310"/>
              <a:gd name="connsiteY28" fmla="*/ 950469 h 1032765"/>
              <a:gd name="connsiteX29" fmla="*/ 2450810 w 3519310"/>
              <a:gd name="connsiteY29" fmla="*/ 959613 h 1032765"/>
              <a:gd name="connsiteX30" fmla="*/ 2542250 w 3519310"/>
              <a:gd name="connsiteY30" fmla="*/ 977901 h 1032765"/>
              <a:gd name="connsiteX31" fmla="*/ 2587970 w 3519310"/>
              <a:gd name="connsiteY31" fmla="*/ 996189 h 1032765"/>
              <a:gd name="connsiteX32" fmla="*/ 2661122 w 3519310"/>
              <a:gd name="connsiteY32" fmla="*/ 1014477 h 1032765"/>
              <a:gd name="connsiteX33" fmla="*/ 2688554 w 3519310"/>
              <a:gd name="connsiteY33" fmla="*/ 1023621 h 1032765"/>
              <a:gd name="connsiteX34" fmla="*/ 2725130 w 3519310"/>
              <a:gd name="connsiteY34" fmla="*/ 1014477 h 1032765"/>
              <a:gd name="connsiteX35" fmla="*/ 2917154 w 3519310"/>
              <a:gd name="connsiteY35" fmla="*/ 1032765 h 1032765"/>
              <a:gd name="connsiteX36" fmla="*/ 2953730 w 3519310"/>
              <a:gd name="connsiteY36" fmla="*/ 1023621 h 1032765"/>
              <a:gd name="connsiteX37" fmla="*/ 3003641 w 3519310"/>
              <a:gd name="connsiteY37"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83098 w 3519310"/>
              <a:gd name="connsiteY8" fmla="*/ 676149 h 1032765"/>
              <a:gd name="connsiteX9" fmla="*/ 164810 w 3519310"/>
              <a:gd name="connsiteY9" fmla="*/ 703581 h 1032765"/>
              <a:gd name="connsiteX10" fmla="*/ 146522 w 3519310"/>
              <a:gd name="connsiteY10" fmla="*/ 731013 h 1032765"/>
              <a:gd name="connsiteX11" fmla="*/ 119090 w 3519310"/>
              <a:gd name="connsiteY11" fmla="*/ 740157 h 1032765"/>
              <a:gd name="connsiteX12" fmla="*/ 91658 w 3519310"/>
              <a:gd name="connsiteY12" fmla="*/ 767589 h 1032765"/>
              <a:gd name="connsiteX13" fmla="*/ 73370 w 3519310"/>
              <a:gd name="connsiteY13" fmla="*/ 795021 h 1032765"/>
              <a:gd name="connsiteX14" fmla="*/ 18506 w 3519310"/>
              <a:gd name="connsiteY14" fmla="*/ 831597 h 1032765"/>
              <a:gd name="connsiteX15" fmla="*/ 218 w 3519310"/>
              <a:gd name="connsiteY15" fmla="*/ 859029 h 1032765"/>
              <a:gd name="connsiteX16" fmla="*/ 27650 w 3519310"/>
              <a:gd name="connsiteY16" fmla="*/ 877317 h 1032765"/>
              <a:gd name="connsiteX17" fmla="*/ 119090 w 3519310"/>
              <a:gd name="connsiteY17" fmla="*/ 868173 h 1032765"/>
              <a:gd name="connsiteX18" fmla="*/ 420842 w 3519310"/>
              <a:gd name="connsiteY18" fmla="*/ 859029 h 1032765"/>
              <a:gd name="connsiteX19" fmla="*/ 1170650 w 3519310"/>
              <a:gd name="connsiteY19" fmla="*/ 849885 h 1032765"/>
              <a:gd name="connsiteX20" fmla="*/ 1435826 w 3519310"/>
              <a:gd name="connsiteY20" fmla="*/ 868173 h 1032765"/>
              <a:gd name="connsiteX21" fmla="*/ 1591274 w 3519310"/>
              <a:gd name="connsiteY21" fmla="*/ 895605 h 1032765"/>
              <a:gd name="connsiteX22" fmla="*/ 1655282 w 3519310"/>
              <a:gd name="connsiteY22" fmla="*/ 904749 h 1032765"/>
              <a:gd name="connsiteX23" fmla="*/ 1792442 w 3519310"/>
              <a:gd name="connsiteY23" fmla="*/ 923037 h 1032765"/>
              <a:gd name="connsiteX24" fmla="*/ 1929602 w 3519310"/>
              <a:gd name="connsiteY24" fmla="*/ 941325 h 1032765"/>
              <a:gd name="connsiteX25" fmla="*/ 2057618 w 3519310"/>
              <a:gd name="connsiteY25" fmla="*/ 932181 h 1032765"/>
              <a:gd name="connsiteX26" fmla="*/ 2331938 w 3519310"/>
              <a:gd name="connsiteY26" fmla="*/ 941325 h 1032765"/>
              <a:gd name="connsiteX27" fmla="*/ 2386802 w 3519310"/>
              <a:gd name="connsiteY27" fmla="*/ 950469 h 1032765"/>
              <a:gd name="connsiteX28" fmla="*/ 2450810 w 3519310"/>
              <a:gd name="connsiteY28" fmla="*/ 959613 h 1032765"/>
              <a:gd name="connsiteX29" fmla="*/ 2542250 w 3519310"/>
              <a:gd name="connsiteY29" fmla="*/ 977901 h 1032765"/>
              <a:gd name="connsiteX30" fmla="*/ 2587970 w 3519310"/>
              <a:gd name="connsiteY30" fmla="*/ 996189 h 1032765"/>
              <a:gd name="connsiteX31" fmla="*/ 2661122 w 3519310"/>
              <a:gd name="connsiteY31" fmla="*/ 1014477 h 1032765"/>
              <a:gd name="connsiteX32" fmla="*/ 2688554 w 3519310"/>
              <a:gd name="connsiteY32" fmla="*/ 1023621 h 1032765"/>
              <a:gd name="connsiteX33" fmla="*/ 2725130 w 3519310"/>
              <a:gd name="connsiteY33" fmla="*/ 1014477 h 1032765"/>
              <a:gd name="connsiteX34" fmla="*/ 2917154 w 3519310"/>
              <a:gd name="connsiteY34" fmla="*/ 1032765 h 1032765"/>
              <a:gd name="connsiteX35" fmla="*/ 2953730 w 3519310"/>
              <a:gd name="connsiteY35" fmla="*/ 1023621 h 1032765"/>
              <a:gd name="connsiteX36" fmla="*/ 3003641 w 3519310"/>
              <a:gd name="connsiteY36"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64810 w 3519310"/>
              <a:gd name="connsiteY8" fmla="*/ 703581 h 1032765"/>
              <a:gd name="connsiteX9" fmla="*/ 146522 w 3519310"/>
              <a:gd name="connsiteY9" fmla="*/ 731013 h 1032765"/>
              <a:gd name="connsiteX10" fmla="*/ 119090 w 3519310"/>
              <a:gd name="connsiteY10" fmla="*/ 740157 h 1032765"/>
              <a:gd name="connsiteX11" fmla="*/ 91658 w 3519310"/>
              <a:gd name="connsiteY11" fmla="*/ 767589 h 1032765"/>
              <a:gd name="connsiteX12" fmla="*/ 73370 w 3519310"/>
              <a:gd name="connsiteY12" fmla="*/ 795021 h 1032765"/>
              <a:gd name="connsiteX13" fmla="*/ 18506 w 3519310"/>
              <a:gd name="connsiteY13" fmla="*/ 831597 h 1032765"/>
              <a:gd name="connsiteX14" fmla="*/ 218 w 3519310"/>
              <a:gd name="connsiteY14" fmla="*/ 859029 h 1032765"/>
              <a:gd name="connsiteX15" fmla="*/ 27650 w 3519310"/>
              <a:gd name="connsiteY15" fmla="*/ 877317 h 1032765"/>
              <a:gd name="connsiteX16" fmla="*/ 119090 w 3519310"/>
              <a:gd name="connsiteY16" fmla="*/ 868173 h 1032765"/>
              <a:gd name="connsiteX17" fmla="*/ 420842 w 3519310"/>
              <a:gd name="connsiteY17" fmla="*/ 859029 h 1032765"/>
              <a:gd name="connsiteX18" fmla="*/ 1170650 w 3519310"/>
              <a:gd name="connsiteY18" fmla="*/ 849885 h 1032765"/>
              <a:gd name="connsiteX19" fmla="*/ 1435826 w 3519310"/>
              <a:gd name="connsiteY19" fmla="*/ 868173 h 1032765"/>
              <a:gd name="connsiteX20" fmla="*/ 1591274 w 3519310"/>
              <a:gd name="connsiteY20" fmla="*/ 895605 h 1032765"/>
              <a:gd name="connsiteX21" fmla="*/ 1655282 w 3519310"/>
              <a:gd name="connsiteY21" fmla="*/ 904749 h 1032765"/>
              <a:gd name="connsiteX22" fmla="*/ 1792442 w 3519310"/>
              <a:gd name="connsiteY22" fmla="*/ 923037 h 1032765"/>
              <a:gd name="connsiteX23" fmla="*/ 1929602 w 3519310"/>
              <a:gd name="connsiteY23" fmla="*/ 941325 h 1032765"/>
              <a:gd name="connsiteX24" fmla="*/ 2057618 w 3519310"/>
              <a:gd name="connsiteY24" fmla="*/ 932181 h 1032765"/>
              <a:gd name="connsiteX25" fmla="*/ 2331938 w 3519310"/>
              <a:gd name="connsiteY25" fmla="*/ 941325 h 1032765"/>
              <a:gd name="connsiteX26" fmla="*/ 2386802 w 3519310"/>
              <a:gd name="connsiteY26" fmla="*/ 950469 h 1032765"/>
              <a:gd name="connsiteX27" fmla="*/ 2450810 w 3519310"/>
              <a:gd name="connsiteY27" fmla="*/ 959613 h 1032765"/>
              <a:gd name="connsiteX28" fmla="*/ 2542250 w 3519310"/>
              <a:gd name="connsiteY28" fmla="*/ 977901 h 1032765"/>
              <a:gd name="connsiteX29" fmla="*/ 2587970 w 3519310"/>
              <a:gd name="connsiteY29" fmla="*/ 996189 h 1032765"/>
              <a:gd name="connsiteX30" fmla="*/ 2661122 w 3519310"/>
              <a:gd name="connsiteY30" fmla="*/ 1014477 h 1032765"/>
              <a:gd name="connsiteX31" fmla="*/ 2688554 w 3519310"/>
              <a:gd name="connsiteY31" fmla="*/ 1023621 h 1032765"/>
              <a:gd name="connsiteX32" fmla="*/ 2725130 w 3519310"/>
              <a:gd name="connsiteY32" fmla="*/ 1014477 h 1032765"/>
              <a:gd name="connsiteX33" fmla="*/ 2917154 w 3519310"/>
              <a:gd name="connsiteY33" fmla="*/ 1032765 h 1032765"/>
              <a:gd name="connsiteX34" fmla="*/ 2953730 w 3519310"/>
              <a:gd name="connsiteY34" fmla="*/ 1023621 h 1032765"/>
              <a:gd name="connsiteX35" fmla="*/ 3003641 w 3519310"/>
              <a:gd name="connsiteY35"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46522 w 3519310"/>
              <a:gd name="connsiteY8" fmla="*/ 731013 h 1032765"/>
              <a:gd name="connsiteX9" fmla="*/ 119090 w 3519310"/>
              <a:gd name="connsiteY9" fmla="*/ 740157 h 1032765"/>
              <a:gd name="connsiteX10" fmla="*/ 91658 w 3519310"/>
              <a:gd name="connsiteY10" fmla="*/ 767589 h 1032765"/>
              <a:gd name="connsiteX11" fmla="*/ 73370 w 3519310"/>
              <a:gd name="connsiteY11" fmla="*/ 795021 h 1032765"/>
              <a:gd name="connsiteX12" fmla="*/ 18506 w 3519310"/>
              <a:gd name="connsiteY12" fmla="*/ 831597 h 1032765"/>
              <a:gd name="connsiteX13" fmla="*/ 218 w 3519310"/>
              <a:gd name="connsiteY13" fmla="*/ 859029 h 1032765"/>
              <a:gd name="connsiteX14" fmla="*/ 27650 w 3519310"/>
              <a:gd name="connsiteY14" fmla="*/ 877317 h 1032765"/>
              <a:gd name="connsiteX15" fmla="*/ 119090 w 3519310"/>
              <a:gd name="connsiteY15" fmla="*/ 868173 h 1032765"/>
              <a:gd name="connsiteX16" fmla="*/ 420842 w 3519310"/>
              <a:gd name="connsiteY16" fmla="*/ 859029 h 1032765"/>
              <a:gd name="connsiteX17" fmla="*/ 1170650 w 3519310"/>
              <a:gd name="connsiteY17" fmla="*/ 849885 h 1032765"/>
              <a:gd name="connsiteX18" fmla="*/ 1435826 w 3519310"/>
              <a:gd name="connsiteY18" fmla="*/ 868173 h 1032765"/>
              <a:gd name="connsiteX19" fmla="*/ 1591274 w 3519310"/>
              <a:gd name="connsiteY19" fmla="*/ 895605 h 1032765"/>
              <a:gd name="connsiteX20" fmla="*/ 1655282 w 3519310"/>
              <a:gd name="connsiteY20" fmla="*/ 904749 h 1032765"/>
              <a:gd name="connsiteX21" fmla="*/ 1792442 w 3519310"/>
              <a:gd name="connsiteY21" fmla="*/ 923037 h 1032765"/>
              <a:gd name="connsiteX22" fmla="*/ 1929602 w 3519310"/>
              <a:gd name="connsiteY22" fmla="*/ 941325 h 1032765"/>
              <a:gd name="connsiteX23" fmla="*/ 2057618 w 3519310"/>
              <a:gd name="connsiteY23" fmla="*/ 932181 h 1032765"/>
              <a:gd name="connsiteX24" fmla="*/ 2331938 w 3519310"/>
              <a:gd name="connsiteY24" fmla="*/ 941325 h 1032765"/>
              <a:gd name="connsiteX25" fmla="*/ 2386802 w 3519310"/>
              <a:gd name="connsiteY25" fmla="*/ 950469 h 1032765"/>
              <a:gd name="connsiteX26" fmla="*/ 2450810 w 3519310"/>
              <a:gd name="connsiteY26" fmla="*/ 959613 h 1032765"/>
              <a:gd name="connsiteX27" fmla="*/ 2542250 w 3519310"/>
              <a:gd name="connsiteY27" fmla="*/ 977901 h 1032765"/>
              <a:gd name="connsiteX28" fmla="*/ 2587970 w 3519310"/>
              <a:gd name="connsiteY28" fmla="*/ 996189 h 1032765"/>
              <a:gd name="connsiteX29" fmla="*/ 2661122 w 3519310"/>
              <a:gd name="connsiteY29" fmla="*/ 1014477 h 1032765"/>
              <a:gd name="connsiteX30" fmla="*/ 2688554 w 3519310"/>
              <a:gd name="connsiteY30" fmla="*/ 1023621 h 1032765"/>
              <a:gd name="connsiteX31" fmla="*/ 2725130 w 3519310"/>
              <a:gd name="connsiteY31" fmla="*/ 1014477 h 1032765"/>
              <a:gd name="connsiteX32" fmla="*/ 2917154 w 3519310"/>
              <a:gd name="connsiteY32" fmla="*/ 1032765 h 1032765"/>
              <a:gd name="connsiteX33" fmla="*/ 2953730 w 3519310"/>
              <a:gd name="connsiteY33" fmla="*/ 1023621 h 1032765"/>
              <a:gd name="connsiteX34" fmla="*/ 3003641 w 3519310"/>
              <a:gd name="connsiteY34"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119090 w 3519310"/>
              <a:gd name="connsiteY8" fmla="*/ 740157 h 1032765"/>
              <a:gd name="connsiteX9" fmla="*/ 91658 w 3519310"/>
              <a:gd name="connsiteY9" fmla="*/ 767589 h 1032765"/>
              <a:gd name="connsiteX10" fmla="*/ 73370 w 3519310"/>
              <a:gd name="connsiteY10" fmla="*/ 795021 h 1032765"/>
              <a:gd name="connsiteX11" fmla="*/ 18506 w 3519310"/>
              <a:gd name="connsiteY11" fmla="*/ 831597 h 1032765"/>
              <a:gd name="connsiteX12" fmla="*/ 218 w 3519310"/>
              <a:gd name="connsiteY12" fmla="*/ 859029 h 1032765"/>
              <a:gd name="connsiteX13" fmla="*/ 27650 w 3519310"/>
              <a:gd name="connsiteY13" fmla="*/ 877317 h 1032765"/>
              <a:gd name="connsiteX14" fmla="*/ 119090 w 3519310"/>
              <a:gd name="connsiteY14" fmla="*/ 868173 h 1032765"/>
              <a:gd name="connsiteX15" fmla="*/ 420842 w 3519310"/>
              <a:gd name="connsiteY15" fmla="*/ 859029 h 1032765"/>
              <a:gd name="connsiteX16" fmla="*/ 1170650 w 3519310"/>
              <a:gd name="connsiteY16" fmla="*/ 849885 h 1032765"/>
              <a:gd name="connsiteX17" fmla="*/ 1435826 w 3519310"/>
              <a:gd name="connsiteY17" fmla="*/ 868173 h 1032765"/>
              <a:gd name="connsiteX18" fmla="*/ 1591274 w 3519310"/>
              <a:gd name="connsiteY18" fmla="*/ 895605 h 1032765"/>
              <a:gd name="connsiteX19" fmla="*/ 1655282 w 3519310"/>
              <a:gd name="connsiteY19" fmla="*/ 904749 h 1032765"/>
              <a:gd name="connsiteX20" fmla="*/ 1792442 w 3519310"/>
              <a:gd name="connsiteY20" fmla="*/ 923037 h 1032765"/>
              <a:gd name="connsiteX21" fmla="*/ 1929602 w 3519310"/>
              <a:gd name="connsiteY21" fmla="*/ 941325 h 1032765"/>
              <a:gd name="connsiteX22" fmla="*/ 2057618 w 3519310"/>
              <a:gd name="connsiteY22" fmla="*/ 932181 h 1032765"/>
              <a:gd name="connsiteX23" fmla="*/ 2331938 w 3519310"/>
              <a:gd name="connsiteY23" fmla="*/ 941325 h 1032765"/>
              <a:gd name="connsiteX24" fmla="*/ 2386802 w 3519310"/>
              <a:gd name="connsiteY24" fmla="*/ 950469 h 1032765"/>
              <a:gd name="connsiteX25" fmla="*/ 2450810 w 3519310"/>
              <a:gd name="connsiteY25" fmla="*/ 959613 h 1032765"/>
              <a:gd name="connsiteX26" fmla="*/ 2542250 w 3519310"/>
              <a:gd name="connsiteY26" fmla="*/ 977901 h 1032765"/>
              <a:gd name="connsiteX27" fmla="*/ 2587970 w 3519310"/>
              <a:gd name="connsiteY27" fmla="*/ 996189 h 1032765"/>
              <a:gd name="connsiteX28" fmla="*/ 2661122 w 3519310"/>
              <a:gd name="connsiteY28" fmla="*/ 1014477 h 1032765"/>
              <a:gd name="connsiteX29" fmla="*/ 2688554 w 3519310"/>
              <a:gd name="connsiteY29" fmla="*/ 1023621 h 1032765"/>
              <a:gd name="connsiteX30" fmla="*/ 2725130 w 3519310"/>
              <a:gd name="connsiteY30" fmla="*/ 1014477 h 1032765"/>
              <a:gd name="connsiteX31" fmla="*/ 2917154 w 3519310"/>
              <a:gd name="connsiteY31" fmla="*/ 1032765 h 1032765"/>
              <a:gd name="connsiteX32" fmla="*/ 2953730 w 3519310"/>
              <a:gd name="connsiteY32" fmla="*/ 1023621 h 1032765"/>
              <a:gd name="connsiteX33" fmla="*/ 3003641 w 3519310"/>
              <a:gd name="connsiteY33" fmla="*/ 917576 h 1032765"/>
              <a:gd name="connsiteX0" fmla="*/ 3003641 w 3519310"/>
              <a:gd name="connsiteY0" fmla="*/ 917576 h 1032765"/>
              <a:gd name="connsiteX1" fmla="*/ 3123148 w 3519310"/>
              <a:gd name="connsiteY1" fmla="*/ 699517 h 1032765"/>
              <a:gd name="connsiteX2" fmla="*/ 3471636 w 3519310"/>
              <a:gd name="connsiteY2" fmla="*/ 148210 h 1032765"/>
              <a:gd name="connsiteX3" fmla="*/ 3515832 w 3519310"/>
              <a:gd name="connsiteY3" fmla="*/ 97156 h 1032765"/>
              <a:gd name="connsiteX4" fmla="*/ 3469096 w 3519310"/>
              <a:gd name="connsiteY4" fmla="*/ 91061 h 1032765"/>
              <a:gd name="connsiteX5" fmla="*/ 3422741 w 3519310"/>
              <a:gd name="connsiteY5" fmla="*/ 84964 h 1032765"/>
              <a:gd name="connsiteX6" fmla="*/ 1290665 w 3519310"/>
              <a:gd name="connsiteY6" fmla="*/ 1 h 1032765"/>
              <a:gd name="connsiteX7" fmla="*/ 1234658 w 3519310"/>
              <a:gd name="connsiteY7" fmla="*/ 8637 h 1032765"/>
              <a:gd name="connsiteX8" fmla="*/ 91658 w 3519310"/>
              <a:gd name="connsiteY8" fmla="*/ 767589 h 1032765"/>
              <a:gd name="connsiteX9" fmla="*/ 73370 w 3519310"/>
              <a:gd name="connsiteY9" fmla="*/ 795021 h 1032765"/>
              <a:gd name="connsiteX10" fmla="*/ 18506 w 3519310"/>
              <a:gd name="connsiteY10" fmla="*/ 831597 h 1032765"/>
              <a:gd name="connsiteX11" fmla="*/ 218 w 3519310"/>
              <a:gd name="connsiteY11" fmla="*/ 859029 h 1032765"/>
              <a:gd name="connsiteX12" fmla="*/ 27650 w 3519310"/>
              <a:gd name="connsiteY12" fmla="*/ 877317 h 1032765"/>
              <a:gd name="connsiteX13" fmla="*/ 119090 w 3519310"/>
              <a:gd name="connsiteY13" fmla="*/ 868173 h 1032765"/>
              <a:gd name="connsiteX14" fmla="*/ 420842 w 3519310"/>
              <a:gd name="connsiteY14" fmla="*/ 859029 h 1032765"/>
              <a:gd name="connsiteX15" fmla="*/ 1170650 w 3519310"/>
              <a:gd name="connsiteY15" fmla="*/ 849885 h 1032765"/>
              <a:gd name="connsiteX16" fmla="*/ 1435826 w 3519310"/>
              <a:gd name="connsiteY16" fmla="*/ 868173 h 1032765"/>
              <a:gd name="connsiteX17" fmla="*/ 1591274 w 3519310"/>
              <a:gd name="connsiteY17" fmla="*/ 895605 h 1032765"/>
              <a:gd name="connsiteX18" fmla="*/ 1655282 w 3519310"/>
              <a:gd name="connsiteY18" fmla="*/ 904749 h 1032765"/>
              <a:gd name="connsiteX19" fmla="*/ 1792442 w 3519310"/>
              <a:gd name="connsiteY19" fmla="*/ 923037 h 1032765"/>
              <a:gd name="connsiteX20" fmla="*/ 1929602 w 3519310"/>
              <a:gd name="connsiteY20" fmla="*/ 941325 h 1032765"/>
              <a:gd name="connsiteX21" fmla="*/ 2057618 w 3519310"/>
              <a:gd name="connsiteY21" fmla="*/ 932181 h 1032765"/>
              <a:gd name="connsiteX22" fmla="*/ 2331938 w 3519310"/>
              <a:gd name="connsiteY22" fmla="*/ 941325 h 1032765"/>
              <a:gd name="connsiteX23" fmla="*/ 2386802 w 3519310"/>
              <a:gd name="connsiteY23" fmla="*/ 950469 h 1032765"/>
              <a:gd name="connsiteX24" fmla="*/ 2450810 w 3519310"/>
              <a:gd name="connsiteY24" fmla="*/ 959613 h 1032765"/>
              <a:gd name="connsiteX25" fmla="*/ 2542250 w 3519310"/>
              <a:gd name="connsiteY25" fmla="*/ 977901 h 1032765"/>
              <a:gd name="connsiteX26" fmla="*/ 2587970 w 3519310"/>
              <a:gd name="connsiteY26" fmla="*/ 996189 h 1032765"/>
              <a:gd name="connsiteX27" fmla="*/ 2661122 w 3519310"/>
              <a:gd name="connsiteY27" fmla="*/ 1014477 h 1032765"/>
              <a:gd name="connsiteX28" fmla="*/ 2688554 w 3519310"/>
              <a:gd name="connsiteY28" fmla="*/ 1023621 h 1032765"/>
              <a:gd name="connsiteX29" fmla="*/ 2725130 w 3519310"/>
              <a:gd name="connsiteY29" fmla="*/ 1014477 h 1032765"/>
              <a:gd name="connsiteX30" fmla="*/ 2917154 w 3519310"/>
              <a:gd name="connsiteY30" fmla="*/ 1032765 h 1032765"/>
              <a:gd name="connsiteX31" fmla="*/ 2953730 w 3519310"/>
              <a:gd name="connsiteY31" fmla="*/ 1023621 h 1032765"/>
              <a:gd name="connsiteX32" fmla="*/ 3003641 w 3519310"/>
              <a:gd name="connsiteY32" fmla="*/ 917576 h 1032765"/>
              <a:gd name="connsiteX0" fmla="*/ 3021092 w 3536761"/>
              <a:gd name="connsiteY0" fmla="*/ 917576 h 1032765"/>
              <a:gd name="connsiteX1" fmla="*/ 3140599 w 3536761"/>
              <a:gd name="connsiteY1" fmla="*/ 699517 h 1032765"/>
              <a:gd name="connsiteX2" fmla="*/ 3489087 w 3536761"/>
              <a:gd name="connsiteY2" fmla="*/ 148210 h 1032765"/>
              <a:gd name="connsiteX3" fmla="*/ 3533283 w 3536761"/>
              <a:gd name="connsiteY3" fmla="*/ 97156 h 1032765"/>
              <a:gd name="connsiteX4" fmla="*/ 3486547 w 3536761"/>
              <a:gd name="connsiteY4" fmla="*/ 91061 h 1032765"/>
              <a:gd name="connsiteX5" fmla="*/ 3440192 w 3536761"/>
              <a:gd name="connsiteY5" fmla="*/ 84964 h 1032765"/>
              <a:gd name="connsiteX6" fmla="*/ 1308116 w 3536761"/>
              <a:gd name="connsiteY6" fmla="*/ 1 h 1032765"/>
              <a:gd name="connsiteX7" fmla="*/ 1252109 w 3536761"/>
              <a:gd name="connsiteY7" fmla="*/ 8637 h 1032765"/>
              <a:gd name="connsiteX8" fmla="*/ 109109 w 3536761"/>
              <a:gd name="connsiteY8" fmla="*/ 767589 h 1032765"/>
              <a:gd name="connsiteX9" fmla="*/ 35957 w 3536761"/>
              <a:gd name="connsiteY9" fmla="*/ 831597 h 1032765"/>
              <a:gd name="connsiteX10" fmla="*/ 17669 w 3536761"/>
              <a:gd name="connsiteY10" fmla="*/ 859029 h 1032765"/>
              <a:gd name="connsiteX11" fmla="*/ 45101 w 3536761"/>
              <a:gd name="connsiteY11" fmla="*/ 877317 h 1032765"/>
              <a:gd name="connsiteX12" fmla="*/ 136541 w 3536761"/>
              <a:gd name="connsiteY12" fmla="*/ 868173 h 1032765"/>
              <a:gd name="connsiteX13" fmla="*/ 438293 w 3536761"/>
              <a:gd name="connsiteY13" fmla="*/ 859029 h 1032765"/>
              <a:gd name="connsiteX14" fmla="*/ 1188101 w 3536761"/>
              <a:gd name="connsiteY14" fmla="*/ 849885 h 1032765"/>
              <a:gd name="connsiteX15" fmla="*/ 1453277 w 3536761"/>
              <a:gd name="connsiteY15" fmla="*/ 868173 h 1032765"/>
              <a:gd name="connsiteX16" fmla="*/ 1608725 w 3536761"/>
              <a:gd name="connsiteY16" fmla="*/ 895605 h 1032765"/>
              <a:gd name="connsiteX17" fmla="*/ 1672733 w 3536761"/>
              <a:gd name="connsiteY17" fmla="*/ 904749 h 1032765"/>
              <a:gd name="connsiteX18" fmla="*/ 1809893 w 3536761"/>
              <a:gd name="connsiteY18" fmla="*/ 923037 h 1032765"/>
              <a:gd name="connsiteX19" fmla="*/ 1947053 w 3536761"/>
              <a:gd name="connsiteY19" fmla="*/ 941325 h 1032765"/>
              <a:gd name="connsiteX20" fmla="*/ 2075069 w 3536761"/>
              <a:gd name="connsiteY20" fmla="*/ 932181 h 1032765"/>
              <a:gd name="connsiteX21" fmla="*/ 2349389 w 3536761"/>
              <a:gd name="connsiteY21" fmla="*/ 941325 h 1032765"/>
              <a:gd name="connsiteX22" fmla="*/ 2404253 w 3536761"/>
              <a:gd name="connsiteY22" fmla="*/ 950469 h 1032765"/>
              <a:gd name="connsiteX23" fmla="*/ 2468261 w 3536761"/>
              <a:gd name="connsiteY23" fmla="*/ 959613 h 1032765"/>
              <a:gd name="connsiteX24" fmla="*/ 2559701 w 3536761"/>
              <a:gd name="connsiteY24" fmla="*/ 977901 h 1032765"/>
              <a:gd name="connsiteX25" fmla="*/ 2605421 w 3536761"/>
              <a:gd name="connsiteY25" fmla="*/ 996189 h 1032765"/>
              <a:gd name="connsiteX26" fmla="*/ 2678573 w 3536761"/>
              <a:gd name="connsiteY26" fmla="*/ 1014477 h 1032765"/>
              <a:gd name="connsiteX27" fmla="*/ 2706005 w 3536761"/>
              <a:gd name="connsiteY27" fmla="*/ 1023621 h 1032765"/>
              <a:gd name="connsiteX28" fmla="*/ 2742581 w 3536761"/>
              <a:gd name="connsiteY28" fmla="*/ 1014477 h 1032765"/>
              <a:gd name="connsiteX29" fmla="*/ 2934605 w 3536761"/>
              <a:gd name="connsiteY29" fmla="*/ 1032765 h 1032765"/>
              <a:gd name="connsiteX30" fmla="*/ 2971181 w 3536761"/>
              <a:gd name="connsiteY30" fmla="*/ 1023621 h 1032765"/>
              <a:gd name="connsiteX31" fmla="*/ 3021092 w 3536761"/>
              <a:gd name="connsiteY31" fmla="*/ 917576 h 1032765"/>
              <a:gd name="connsiteX0" fmla="*/ 3031363 w 3547032"/>
              <a:gd name="connsiteY0" fmla="*/ 917576 h 1032765"/>
              <a:gd name="connsiteX1" fmla="*/ 3150870 w 3547032"/>
              <a:gd name="connsiteY1" fmla="*/ 699517 h 1032765"/>
              <a:gd name="connsiteX2" fmla="*/ 3499358 w 3547032"/>
              <a:gd name="connsiteY2" fmla="*/ 148210 h 1032765"/>
              <a:gd name="connsiteX3" fmla="*/ 3543554 w 3547032"/>
              <a:gd name="connsiteY3" fmla="*/ 97156 h 1032765"/>
              <a:gd name="connsiteX4" fmla="*/ 3496818 w 3547032"/>
              <a:gd name="connsiteY4" fmla="*/ 91061 h 1032765"/>
              <a:gd name="connsiteX5" fmla="*/ 3450463 w 3547032"/>
              <a:gd name="connsiteY5" fmla="*/ 84964 h 1032765"/>
              <a:gd name="connsiteX6" fmla="*/ 1318387 w 3547032"/>
              <a:gd name="connsiteY6" fmla="*/ 1 h 1032765"/>
              <a:gd name="connsiteX7" fmla="*/ 1262380 w 3547032"/>
              <a:gd name="connsiteY7" fmla="*/ 8637 h 1032765"/>
              <a:gd name="connsiteX8" fmla="*/ 119380 w 3547032"/>
              <a:gd name="connsiteY8" fmla="*/ 767589 h 1032765"/>
              <a:gd name="connsiteX9" fmla="*/ 27940 w 3547032"/>
              <a:gd name="connsiteY9" fmla="*/ 859029 h 1032765"/>
              <a:gd name="connsiteX10" fmla="*/ 55372 w 3547032"/>
              <a:gd name="connsiteY10" fmla="*/ 877317 h 1032765"/>
              <a:gd name="connsiteX11" fmla="*/ 146812 w 3547032"/>
              <a:gd name="connsiteY11" fmla="*/ 868173 h 1032765"/>
              <a:gd name="connsiteX12" fmla="*/ 448564 w 3547032"/>
              <a:gd name="connsiteY12" fmla="*/ 859029 h 1032765"/>
              <a:gd name="connsiteX13" fmla="*/ 1198372 w 3547032"/>
              <a:gd name="connsiteY13" fmla="*/ 849885 h 1032765"/>
              <a:gd name="connsiteX14" fmla="*/ 1463548 w 3547032"/>
              <a:gd name="connsiteY14" fmla="*/ 868173 h 1032765"/>
              <a:gd name="connsiteX15" fmla="*/ 1618996 w 3547032"/>
              <a:gd name="connsiteY15" fmla="*/ 895605 h 1032765"/>
              <a:gd name="connsiteX16" fmla="*/ 1683004 w 3547032"/>
              <a:gd name="connsiteY16" fmla="*/ 904749 h 1032765"/>
              <a:gd name="connsiteX17" fmla="*/ 1820164 w 3547032"/>
              <a:gd name="connsiteY17" fmla="*/ 923037 h 1032765"/>
              <a:gd name="connsiteX18" fmla="*/ 1957324 w 3547032"/>
              <a:gd name="connsiteY18" fmla="*/ 941325 h 1032765"/>
              <a:gd name="connsiteX19" fmla="*/ 2085340 w 3547032"/>
              <a:gd name="connsiteY19" fmla="*/ 932181 h 1032765"/>
              <a:gd name="connsiteX20" fmla="*/ 2359660 w 3547032"/>
              <a:gd name="connsiteY20" fmla="*/ 941325 h 1032765"/>
              <a:gd name="connsiteX21" fmla="*/ 2414524 w 3547032"/>
              <a:gd name="connsiteY21" fmla="*/ 950469 h 1032765"/>
              <a:gd name="connsiteX22" fmla="*/ 2478532 w 3547032"/>
              <a:gd name="connsiteY22" fmla="*/ 959613 h 1032765"/>
              <a:gd name="connsiteX23" fmla="*/ 2569972 w 3547032"/>
              <a:gd name="connsiteY23" fmla="*/ 977901 h 1032765"/>
              <a:gd name="connsiteX24" fmla="*/ 2615692 w 3547032"/>
              <a:gd name="connsiteY24" fmla="*/ 996189 h 1032765"/>
              <a:gd name="connsiteX25" fmla="*/ 2688844 w 3547032"/>
              <a:gd name="connsiteY25" fmla="*/ 1014477 h 1032765"/>
              <a:gd name="connsiteX26" fmla="*/ 2716276 w 3547032"/>
              <a:gd name="connsiteY26" fmla="*/ 1023621 h 1032765"/>
              <a:gd name="connsiteX27" fmla="*/ 2752852 w 3547032"/>
              <a:gd name="connsiteY27" fmla="*/ 1014477 h 1032765"/>
              <a:gd name="connsiteX28" fmla="*/ 2944876 w 3547032"/>
              <a:gd name="connsiteY28" fmla="*/ 1032765 h 1032765"/>
              <a:gd name="connsiteX29" fmla="*/ 2981452 w 3547032"/>
              <a:gd name="connsiteY29" fmla="*/ 1023621 h 1032765"/>
              <a:gd name="connsiteX30" fmla="*/ 3031363 w 3547032"/>
              <a:gd name="connsiteY30" fmla="*/ 917576 h 1032765"/>
              <a:gd name="connsiteX0" fmla="*/ 3031363 w 3547032"/>
              <a:gd name="connsiteY0" fmla="*/ 917576 h 1032765"/>
              <a:gd name="connsiteX1" fmla="*/ 3150870 w 3547032"/>
              <a:gd name="connsiteY1" fmla="*/ 699517 h 1032765"/>
              <a:gd name="connsiteX2" fmla="*/ 3499358 w 3547032"/>
              <a:gd name="connsiteY2" fmla="*/ 148210 h 1032765"/>
              <a:gd name="connsiteX3" fmla="*/ 3543554 w 3547032"/>
              <a:gd name="connsiteY3" fmla="*/ 97156 h 1032765"/>
              <a:gd name="connsiteX4" fmla="*/ 3496818 w 3547032"/>
              <a:gd name="connsiteY4" fmla="*/ 91061 h 1032765"/>
              <a:gd name="connsiteX5" fmla="*/ 3450463 w 3547032"/>
              <a:gd name="connsiteY5" fmla="*/ 84964 h 1032765"/>
              <a:gd name="connsiteX6" fmla="*/ 1318387 w 3547032"/>
              <a:gd name="connsiteY6" fmla="*/ 1 h 1032765"/>
              <a:gd name="connsiteX7" fmla="*/ 1262380 w 3547032"/>
              <a:gd name="connsiteY7" fmla="*/ 8637 h 1032765"/>
              <a:gd name="connsiteX8" fmla="*/ 119380 w 3547032"/>
              <a:gd name="connsiteY8" fmla="*/ 767589 h 1032765"/>
              <a:gd name="connsiteX9" fmla="*/ 27940 w 3547032"/>
              <a:gd name="connsiteY9" fmla="*/ 859029 h 1032765"/>
              <a:gd name="connsiteX10" fmla="*/ 55372 w 3547032"/>
              <a:gd name="connsiteY10" fmla="*/ 877317 h 1032765"/>
              <a:gd name="connsiteX11" fmla="*/ 448564 w 3547032"/>
              <a:gd name="connsiteY11" fmla="*/ 859029 h 1032765"/>
              <a:gd name="connsiteX12" fmla="*/ 1198372 w 3547032"/>
              <a:gd name="connsiteY12" fmla="*/ 849885 h 1032765"/>
              <a:gd name="connsiteX13" fmla="*/ 1463548 w 3547032"/>
              <a:gd name="connsiteY13" fmla="*/ 868173 h 1032765"/>
              <a:gd name="connsiteX14" fmla="*/ 1618996 w 3547032"/>
              <a:gd name="connsiteY14" fmla="*/ 895605 h 1032765"/>
              <a:gd name="connsiteX15" fmla="*/ 1683004 w 3547032"/>
              <a:gd name="connsiteY15" fmla="*/ 904749 h 1032765"/>
              <a:gd name="connsiteX16" fmla="*/ 1820164 w 3547032"/>
              <a:gd name="connsiteY16" fmla="*/ 923037 h 1032765"/>
              <a:gd name="connsiteX17" fmla="*/ 1957324 w 3547032"/>
              <a:gd name="connsiteY17" fmla="*/ 941325 h 1032765"/>
              <a:gd name="connsiteX18" fmla="*/ 2085340 w 3547032"/>
              <a:gd name="connsiteY18" fmla="*/ 932181 h 1032765"/>
              <a:gd name="connsiteX19" fmla="*/ 2359660 w 3547032"/>
              <a:gd name="connsiteY19" fmla="*/ 941325 h 1032765"/>
              <a:gd name="connsiteX20" fmla="*/ 2414524 w 3547032"/>
              <a:gd name="connsiteY20" fmla="*/ 950469 h 1032765"/>
              <a:gd name="connsiteX21" fmla="*/ 2478532 w 3547032"/>
              <a:gd name="connsiteY21" fmla="*/ 959613 h 1032765"/>
              <a:gd name="connsiteX22" fmla="*/ 2569972 w 3547032"/>
              <a:gd name="connsiteY22" fmla="*/ 977901 h 1032765"/>
              <a:gd name="connsiteX23" fmla="*/ 2615692 w 3547032"/>
              <a:gd name="connsiteY23" fmla="*/ 996189 h 1032765"/>
              <a:gd name="connsiteX24" fmla="*/ 2688844 w 3547032"/>
              <a:gd name="connsiteY24" fmla="*/ 1014477 h 1032765"/>
              <a:gd name="connsiteX25" fmla="*/ 2716276 w 3547032"/>
              <a:gd name="connsiteY25" fmla="*/ 1023621 h 1032765"/>
              <a:gd name="connsiteX26" fmla="*/ 2752852 w 3547032"/>
              <a:gd name="connsiteY26" fmla="*/ 1014477 h 1032765"/>
              <a:gd name="connsiteX27" fmla="*/ 2944876 w 3547032"/>
              <a:gd name="connsiteY27" fmla="*/ 1032765 h 1032765"/>
              <a:gd name="connsiteX28" fmla="*/ 2981452 w 3547032"/>
              <a:gd name="connsiteY28" fmla="*/ 1023621 h 1032765"/>
              <a:gd name="connsiteX29" fmla="*/ 3031363 w 3547032"/>
              <a:gd name="connsiteY29" fmla="*/ 917576 h 1032765"/>
              <a:gd name="connsiteX0" fmla="*/ 3031363 w 3547032"/>
              <a:gd name="connsiteY0" fmla="*/ 917576 h 1032765"/>
              <a:gd name="connsiteX1" fmla="*/ 3150870 w 3547032"/>
              <a:gd name="connsiteY1" fmla="*/ 699517 h 1032765"/>
              <a:gd name="connsiteX2" fmla="*/ 3499358 w 3547032"/>
              <a:gd name="connsiteY2" fmla="*/ 148210 h 1032765"/>
              <a:gd name="connsiteX3" fmla="*/ 3543554 w 3547032"/>
              <a:gd name="connsiteY3" fmla="*/ 97156 h 1032765"/>
              <a:gd name="connsiteX4" fmla="*/ 3496818 w 3547032"/>
              <a:gd name="connsiteY4" fmla="*/ 91061 h 1032765"/>
              <a:gd name="connsiteX5" fmla="*/ 3450463 w 3547032"/>
              <a:gd name="connsiteY5" fmla="*/ 84964 h 1032765"/>
              <a:gd name="connsiteX6" fmla="*/ 1318387 w 3547032"/>
              <a:gd name="connsiteY6" fmla="*/ 1 h 1032765"/>
              <a:gd name="connsiteX7" fmla="*/ 1262380 w 3547032"/>
              <a:gd name="connsiteY7" fmla="*/ 8637 h 1032765"/>
              <a:gd name="connsiteX8" fmla="*/ 119380 w 3547032"/>
              <a:gd name="connsiteY8" fmla="*/ 767589 h 1032765"/>
              <a:gd name="connsiteX9" fmla="*/ 27940 w 3547032"/>
              <a:gd name="connsiteY9" fmla="*/ 859029 h 1032765"/>
              <a:gd name="connsiteX10" fmla="*/ 448564 w 3547032"/>
              <a:gd name="connsiteY10" fmla="*/ 859029 h 1032765"/>
              <a:gd name="connsiteX11" fmla="*/ 1198372 w 3547032"/>
              <a:gd name="connsiteY11" fmla="*/ 849885 h 1032765"/>
              <a:gd name="connsiteX12" fmla="*/ 1463548 w 3547032"/>
              <a:gd name="connsiteY12" fmla="*/ 868173 h 1032765"/>
              <a:gd name="connsiteX13" fmla="*/ 1618996 w 3547032"/>
              <a:gd name="connsiteY13" fmla="*/ 895605 h 1032765"/>
              <a:gd name="connsiteX14" fmla="*/ 1683004 w 3547032"/>
              <a:gd name="connsiteY14" fmla="*/ 904749 h 1032765"/>
              <a:gd name="connsiteX15" fmla="*/ 1820164 w 3547032"/>
              <a:gd name="connsiteY15" fmla="*/ 923037 h 1032765"/>
              <a:gd name="connsiteX16" fmla="*/ 1957324 w 3547032"/>
              <a:gd name="connsiteY16" fmla="*/ 941325 h 1032765"/>
              <a:gd name="connsiteX17" fmla="*/ 2085340 w 3547032"/>
              <a:gd name="connsiteY17" fmla="*/ 932181 h 1032765"/>
              <a:gd name="connsiteX18" fmla="*/ 2359660 w 3547032"/>
              <a:gd name="connsiteY18" fmla="*/ 941325 h 1032765"/>
              <a:gd name="connsiteX19" fmla="*/ 2414524 w 3547032"/>
              <a:gd name="connsiteY19" fmla="*/ 950469 h 1032765"/>
              <a:gd name="connsiteX20" fmla="*/ 2478532 w 3547032"/>
              <a:gd name="connsiteY20" fmla="*/ 959613 h 1032765"/>
              <a:gd name="connsiteX21" fmla="*/ 2569972 w 3547032"/>
              <a:gd name="connsiteY21" fmla="*/ 977901 h 1032765"/>
              <a:gd name="connsiteX22" fmla="*/ 2615692 w 3547032"/>
              <a:gd name="connsiteY22" fmla="*/ 996189 h 1032765"/>
              <a:gd name="connsiteX23" fmla="*/ 2688844 w 3547032"/>
              <a:gd name="connsiteY23" fmla="*/ 1014477 h 1032765"/>
              <a:gd name="connsiteX24" fmla="*/ 2716276 w 3547032"/>
              <a:gd name="connsiteY24" fmla="*/ 1023621 h 1032765"/>
              <a:gd name="connsiteX25" fmla="*/ 2752852 w 3547032"/>
              <a:gd name="connsiteY25" fmla="*/ 1014477 h 1032765"/>
              <a:gd name="connsiteX26" fmla="*/ 2944876 w 3547032"/>
              <a:gd name="connsiteY26" fmla="*/ 1032765 h 1032765"/>
              <a:gd name="connsiteX27" fmla="*/ 2981452 w 3547032"/>
              <a:gd name="connsiteY27" fmla="*/ 1023621 h 1032765"/>
              <a:gd name="connsiteX28" fmla="*/ 3031363 w 3547032"/>
              <a:gd name="connsiteY28" fmla="*/ 917576 h 1032765"/>
              <a:gd name="connsiteX0" fmla="*/ 3025126 w 3540795"/>
              <a:gd name="connsiteY0" fmla="*/ 917576 h 1032765"/>
              <a:gd name="connsiteX1" fmla="*/ 3144633 w 3540795"/>
              <a:gd name="connsiteY1" fmla="*/ 699517 h 1032765"/>
              <a:gd name="connsiteX2" fmla="*/ 3493121 w 3540795"/>
              <a:gd name="connsiteY2" fmla="*/ 148210 h 1032765"/>
              <a:gd name="connsiteX3" fmla="*/ 3537317 w 3540795"/>
              <a:gd name="connsiteY3" fmla="*/ 97156 h 1032765"/>
              <a:gd name="connsiteX4" fmla="*/ 3490581 w 3540795"/>
              <a:gd name="connsiteY4" fmla="*/ 91061 h 1032765"/>
              <a:gd name="connsiteX5" fmla="*/ 3444226 w 3540795"/>
              <a:gd name="connsiteY5" fmla="*/ 84964 h 1032765"/>
              <a:gd name="connsiteX6" fmla="*/ 1312150 w 3540795"/>
              <a:gd name="connsiteY6" fmla="*/ 1 h 1032765"/>
              <a:gd name="connsiteX7" fmla="*/ 1256143 w 3540795"/>
              <a:gd name="connsiteY7" fmla="*/ 8637 h 1032765"/>
              <a:gd name="connsiteX8" fmla="*/ 113143 w 3540795"/>
              <a:gd name="connsiteY8" fmla="*/ 767589 h 1032765"/>
              <a:gd name="connsiteX9" fmla="*/ 34403 w 3540795"/>
              <a:gd name="connsiteY9" fmla="*/ 859029 h 1032765"/>
              <a:gd name="connsiteX10" fmla="*/ 442327 w 3540795"/>
              <a:gd name="connsiteY10" fmla="*/ 859029 h 1032765"/>
              <a:gd name="connsiteX11" fmla="*/ 1192135 w 3540795"/>
              <a:gd name="connsiteY11" fmla="*/ 849885 h 1032765"/>
              <a:gd name="connsiteX12" fmla="*/ 1457311 w 3540795"/>
              <a:gd name="connsiteY12" fmla="*/ 868173 h 1032765"/>
              <a:gd name="connsiteX13" fmla="*/ 1612759 w 3540795"/>
              <a:gd name="connsiteY13" fmla="*/ 895605 h 1032765"/>
              <a:gd name="connsiteX14" fmla="*/ 1676767 w 3540795"/>
              <a:gd name="connsiteY14" fmla="*/ 904749 h 1032765"/>
              <a:gd name="connsiteX15" fmla="*/ 1813927 w 3540795"/>
              <a:gd name="connsiteY15" fmla="*/ 923037 h 1032765"/>
              <a:gd name="connsiteX16" fmla="*/ 1951087 w 3540795"/>
              <a:gd name="connsiteY16" fmla="*/ 941325 h 1032765"/>
              <a:gd name="connsiteX17" fmla="*/ 2079103 w 3540795"/>
              <a:gd name="connsiteY17" fmla="*/ 932181 h 1032765"/>
              <a:gd name="connsiteX18" fmla="*/ 2353423 w 3540795"/>
              <a:gd name="connsiteY18" fmla="*/ 941325 h 1032765"/>
              <a:gd name="connsiteX19" fmla="*/ 2408287 w 3540795"/>
              <a:gd name="connsiteY19" fmla="*/ 950469 h 1032765"/>
              <a:gd name="connsiteX20" fmla="*/ 2472295 w 3540795"/>
              <a:gd name="connsiteY20" fmla="*/ 959613 h 1032765"/>
              <a:gd name="connsiteX21" fmla="*/ 2563735 w 3540795"/>
              <a:gd name="connsiteY21" fmla="*/ 977901 h 1032765"/>
              <a:gd name="connsiteX22" fmla="*/ 2609455 w 3540795"/>
              <a:gd name="connsiteY22" fmla="*/ 996189 h 1032765"/>
              <a:gd name="connsiteX23" fmla="*/ 2682607 w 3540795"/>
              <a:gd name="connsiteY23" fmla="*/ 1014477 h 1032765"/>
              <a:gd name="connsiteX24" fmla="*/ 2710039 w 3540795"/>
              <a:gd name="connsiteY24" fmla="*/ 1023621 h 1032765"/>
              <a:gd name="connsiteX25" fmla="*/ 2746615 w 3540795"/>
              <a:gd name="connsiteY25" fmla="*/ 1014477 h 1032765"/>
              <a:gd name="connsiteX26" fmla="*/ 2938639 w 3540795"/>
              <a:gd name="connsiteY26" fmla="*/ 1032765 h 1032765"/>
              <a:gd name="connsiteX27" fmla="*/ 2975215 w 3540795"/>
              <a:gd name="connsiteY27" fmla="*/ 1023621 h 1032765"/>
              <a:gd name="connsiteX28" fmla="*/ 3025126 w 3540795"/>
              <a:gd name="connsiteY28" fmla="*/ 917576 h 1032765"/>
              <a:gd name="connsiteX0" fmla="*/ 3020300 w 3535969"/>
              <a:gd name="connsiteY0" fmla="*/ 917576 h 1032765"/>
              <a:gd name="connsiteX1" fmla="*/ 3139807 w 3535969"/>
              <a:gd name="connsiteY1" fmla="*/ 699517 h 1032765"/>
              <a:gd name="connsiteX2" fmla="*/ 3488295 w 3535969"/>
              <a:gd name="connsiteY2" fmla="*/ 148210 h 1032765"/>
              <a:gd name="connsiteX3" fmla="*/ 3532491 w 3535969"/>
              <a:gd name="connsiteY3" fmla="*/ 97156 h 1032765"/>
              <a:gd name="connsiteX4" fmla="*/ 3485755 w 3535969"/>
              <a:gd name="connsiteY4" fmla="*/ 91061 h 1032765"/>
              <a:gd name="connsiteX5" fmla="*/ 3439400 w 3535969"/>
              <a:gd name="connsiteY5" fmla="*/ 84964 h 1032765"/>
              <a:gd name="connsiteX6" fmla="*/ 1307324 w 3535969"/>
              <a:gd name="connsiteY6" fmla="*/ 1 h 1032765"/>
              <a:gd name="connsiteX7" fmla="*/ 1251317 w 3535969"/>
              <a:gd name="connsiteY7" fmla="*/ 8637 h 1032765"/>
              <a:gd name="connsiteX8" fmla="*/ 108317 w 3535969"/>
              <a:gd name="connsiteY8" fmla="*/ 767589 h 1032765"/>
              <a:gd name="connsiteX9" fmla="*/ 29577 w 3535969"/>
              <a:gd name="connsiteY9" fmla="*/ 859029 h 1032765"/>
              <a:gd name="connsiteX10" fmla="*/ 437501 w 3535969"/>
              <a:gd name="connsiteY10" fmla="*/ 859029 h 1032765"/>
              <a:gd name="connsiteX11" fmla="*/ 1187309 w 3535969"/>
              <a:gd name="connsiteY11" fmla="*/ 849885 h 1032765"/>
              <a:gd name="connsiteX12" fmla="*/ 1452485 w 3535969"/>
              <a:gd name="connsiteY12" fmla="*/ 868173 h 1032765"/>
              <a:gd name="connsiteX13" fmla="*/ 1607933 w 3535969"/>
              <a:gd name="connsiteY13" fmla="*/ 895605 h 1032765"/>
              <a:gd name="connsiteX14" fmla="*/ 1671941 w 3535969"/>
              <a:gd name="connsiteY14" fmla="*/ 904749 h 1032765"/>
              <a:gd name="connsiteX15" fmla="*/ 1809101 w 3535969"/>
              <a:gd name="connsiteY15" fmla="*/ 923037 h 1032765"/>
              <a:gd name="connsiteX16" fmla="*/ 1946261 w 3535969"/>
              <a:gd name="connsiteY16" fmla="*/ 941325 h 1032765"/>
              <a:gd name="connsiteX17" fmla="*/ 2074277 w 3535969"/>
              <a:gd name="connsiteY17" fmla="*/ 932181 h 1032765"/>
              <a:gd name="connsiteX18" fmla="*/ 2348597 w 3535969"/>
              <a:gd name="connsiteY18" fmla="*/ 941325 h 1032765"/>
              <a:gd name="connsiteX19" fmla="*/ 2403461 w 3535969"/>
              <a:gd name="connsiteY19" fmla="*/ 950469 h 1032765"/>
              <a:gd name="connsiteX20" fmla="*/ 2467469 w 3535969"/>
              <a:gd name="connsiteY20" fmla="*/ 959613 h 1032765"/>
              <a:gd name="connsiteX21" fmla="*/ 2558909 w 3535969"/>
              <a:gd name="connsiteY21" fmla="*/ 977901 h 1032765"/>
              <a:gd name="connsiteX22" fmla="*/ 2604629 w 3535969"/>
              <a:gd name="connsiteY22" fmla="*/ 996189 h 1032765"/>
              <a:gd name="connsiteX23" fmla="*/ 2677781 w 3535969"/>
              <a:gd name="connsiteY23" fmla="*/ 1014477 h 1032765"/>
              <a:gd name="connsiteX24" fmla="*/ 2705213 w 3535969"/>
              <a:gd name="connsiteY24" fmla="*/ 1023621 h 1032765"/>
              <a:gd name="connsiteX25" fmla="*/ 2741789 w 3535969"/>
              <a:gd name="connsiteY25" fmla="*/ 1014477 h 1032765"/>
              <a:gd name="connsiteX26" fmla="*/ 2933813 w 3535969"/>
              <a:gd name="connsiteY26" fmla="*/ 1032765 h 1032765"/>
              <a:gd name="connsiteX27" fmla="*/ 2970389 w 3535969"/>
              <a:gd name="connsiteY27" fmla="*/ 1023621 h 1032765"/>
              <a:gd name="connsiteX28" fmla="*/ 3020300 w 3535969"/>
              <a:gd name="connsiteY28" fmla="*/ 917576 h 1032765"/>
              <a:gd name="connsiteX0" fmla="*/ 3022692 w 3538361"/>
              <a:gd name="connsiteY0" fmla="*/ 917576 h 1032765"/>
              <a:gd name="connsiteX1" fmla="*/ 3142199 w 3538361"/>
              <a:gd name="connsiteY1" fmla="*/ 699517 h 1032765"/>
              <a:gd name="connsiteX2" fmla="*/ 3490687 w 3538361"/>
              <a:gd name="connsiteY2" fmla="*/ 148210 h 1032765"/>
              <a:gd name="connsiteX3" fmla="*/ 3534883 w 3538361"/>
              <a:gd name="connsiteY3" fmla="*/ 97156 h 1032765"/>
              <a:gd name="connsiteX4" fmla="*/ 3488147 w 3538361"/>
              <a:gd name="connsiteY4" fmla="*/ 91061 h 1032765"/>
              <a:gd name="connsiteX5" fmla="*/ 3441792 w 3538361"/>
              <a:gd name="connsiteY5" fmla="*/ 84964 h 1032765"/>
              <a:gd name="connsiteX6" fmla="*/ 1309716 w 3538361"/>
              <a:gd name="connsiteY6" fmla="*/ 1 h 1032765"/>
              <a:gd name="connsiteX7" fmla="*/ 1253709 w 3538361"/>
              <a:gd name="connsiteY7" fmla="*/ 8637 h 1032765"/>
              <a:gd name="connsiteX8" fmla="*/ 110709 w 3538361"/>
              <a:gd name="connsiteY8" fmla="*/ 767589 h 1032765"/>
              <a:gd name="connsiteX9" fmla="*/ 31969 w 3538361"/>
              <a:gd name="connsiteY9" fmla="*/ 859029 h 1032765"/>
              <a:gd name="connsiteX10" fmla="*/ 439893 w 3538361"/>
              <a:gd name="connsiteY10" fmla="*/ 859029 h 1032765"/>
              <a:gd name="connsiteX11" fmla="*/ 1189701 w 3538361"/>
              <a:gd name="connsiteY11" fmla="*/ 849885 h 1032765"/>
              <a:gd name="connsiteX12" fmla="*/ 1454877 w 3538361"/>
              <a:gd name="connsiteY12" fmla="*/ 868173 h 1032765"/>
              <a:gd name="connsiteX13" fmla="*/ 1610325 w 3538361"/>
              <a:gd name="connsiteY13" fmla="*/ 895605 h 1032765"/>
              <a:gd name="connsiteX14" fmla="*/ 1674333 w 3538361"/>
              <a:gd name="connsiteY14" fmla="*/ 904749 h 1032765"/>
              <a:gd name="connsiteX15" fmla="*/ 1811493 w 3538361"/>
              <a:gd name="connsiteY15" fmla="*/ 923037 h 1032765"/>
              <a:gd name="connsiteX16" fmla="*/ 1948653 w 3538361"/>
              <a:gd name="connsiteY16" fmla="*/ 941325 h 1032765"/>
              <a:gd name="connsiteX17" fmla="*/ 2076669 w 3538361"/>
              <a:gd name="connsiteY17" fmla="*/ 932181 h 1032765"/>
              <a:gd name="connsiteX18" fmla="*/ 2350989 w 3538361"/>
              <a:gd name="connsiteY18" fmla="*/ 941325 h 1032765"/>
              <a:gd name="connsiteX19" fmla="*/ 2405853 w 3538361"/>
              <a:gd name="connsiteY19" fmla="*/ 950469 h 1032765"/>
              <a:gd name="connsiteX20" fmla="*/ 2469861 w 3538361"/>
              <a:gd name="connsiteY20" fmla="*/ 959613 h 1032765"/>
              <a:gd name="connsiteX21" fmla="*/ 2561301 w 3538361"/>
              <a:gd name="connsiteY21" fmla="*/ 977901 h 1032765"/>
              <a:gd name="connsiteX22" fmla="*/ 2607021 w 3538361"/>
              <a:gd name="connsiteY22" fmla="*/ 996189 h 1032765"/>
              <a:gd name="connsiteX23" fmla="*/ 2680173 w 3538361"/>
              <a:gd name="connsiteY23" fmla="*/ 1014477 h 1032765"/>
              <a:gd name="connsiteX24" fmla="*/ 2707605 w 3538361"/>
              <a:gd name="connsiteY24" fmla="*/ 1023621 h 1032765"/>
              <a:gd name="connsiteX25" fmla="*/ 2744181 w 3538361"/>
              <a:gd name="connsiteY25" fmla="*/ 1014477 h 1032765"/>
              <a:gd name="connsiteX26" fmla="*/ 2936205 w 3538361"/>
              <a:gd name="connsiteY26" fmla="*/ 1032765 h 1032765"/>
              <a:gd name="connsiteX27" fmla="*/ 2972781 w 3538361"/>
              <a:gd name="connsiteY27" fmla="*/ 1023621 h 1032765"/>
              <a:gd name="connsiteX28" fmla="*/ 3022692 w 3538361"/>
              <a:gd name="connsiteY28" fmla="*/ 917576 h 1032765"/>
              <a:gd name="connsiteX0" fmla="*/ 3025165 w 3540834"/>
              <a:gd name="connsiteY0" fmla="*/ 917576 h 1032765"/>
              <a:gd name="connsiteX1" fmla="*/ 3144672 w 3540834"/>
              <a:gd name="connsiteY1" fmla="*/ 699517 h 1032765"/>
              <a:gd name="connsiteX2" fmla="*/ 3493160 w 3540834"/>
              <a:gd name="connsiteY2" fmla="*/ 148210 h 1032765"/>
              <a:gd name="connsiteX3" fmla="*/ 3537356 w 3540834"/>
              <a:gd name="connsiteY3" fmla="*/ 97156 h 1032765"/>
              <a:gd name="connsiteX4" fmla="*/ 3490620 w 3540834"/>
              <a:gd name="connsiteY4" fmla="*/ 91061 h 1032765"/>
              <a:gd name="connsiteX5" fmla="*/ 3444265 w 3540834"/>
              <a:gd name="connsiteY5" fmla="*/ 84964 h 1032765"/>
              <a:gd name="connsiteX6" fmla="*/ 1312189 w 3540834"/>
              <a:gd name="connsiteY6" fmla="*/ 1 h 1032765"/>
              <a:gd name="connsiteX7" fmla="*/ 1256182 w 3540834"/>
              <a:gd name="connsiteY7" fmla="*/ 8637 h 1032765"/>
              <a:gd name="connsiteX8" fmla="*/ 113182 w 3540834"/>
              <a:gd name="connsiteY8" fmla="*/ 767589 h 1032765"/>
              <a:gd name="connsiteX9" fmla="*/ 34442 w 3540834"/>
              <a:gd name="connsiteY9" fmla="*/ 859029 h 1032765"/>
              <a:gd name="connsiteX10" fmla="*/ 442366 w 3540834"/>
              <a:gd name="connsiteY10" fmla="*/ 859029 h 1032765"/>
              <a:gd name="connsiteX11" fmla="*/ 1192174 w 3540834"/>
              <a:gd name="connsiteY11" fmla="*/ 849885 h 1032765"/>
              <a:gd name="connsiteX12" fmla="*/ 1457350 w 3540834"/>
              <a:gd name="connsiteY12" fmla="*/ 868173 h 1032765"/>
              <a:gd name="connsiteX13" fmla="*/ 1612798 w 3540834"/>
              <a:gd name="connsiteY13" fmla="*/ 895605 h 1032765"/>
              <a:gd name="connsiteX14" fmla="*/ 1676806 w 3540834"/>
              <a:gd name="connsiteY14" fmla="*/ 904749 h 1032765"/>
              <a:gd name="connsiteX15" fmla="*/ 1813966 w 3540834"/>
              <a:gd name="connsiteY15" fmla="*/ 923037 h 1032765"/>
              <a:gd name="connsiteX16" fmla="*/ 1951126 w 3540834"/>
              <a:gd name="connsiteY16" fmla="*/ 941325 h 1032765"/>
              <a:gd name="connsiteX17" fmla="*/ 2079142 w 3540834"/>
              <a:gd name="connsiteY17" fmla="*/ 932181 h 1032765"/>
              <a:gd name="connsiteX18" fmla="*/ 2353462 w 3540834"/>
              <a:gd name="connsiteY18" fmla="*/ 941325 h 1032765"/>
              <a:gd name="connsiteX19" fmla="*/ 2408326 w 3540834"/>
              <a:gd name="connsiteY19" fmla="*/ 950469 h 1032765"/>
              <a:gd name="connsiteX20" fmla="*/ 2472334 w 3540834"/>
              <a:gd name="connsiteY20" fmla="*/ 959613 h 1032765"/>
              <a:gd name="connsiteX21" fmla="*/ 2563774 w 3540834"/>
              <a:gd name="connsiteY21" fmla="*/ 977901 h 1032765"/>
              <a:gd name="connsiteX22" fmla="*/ 2609494 w 3540834"/>
              <a:gd name="connsiteY22" fmla="*/ 996189 h 1032765"/>
              <a:gd name="connsiteX23" fmla="*/ 2682646 w 3540834"/>
              <a:gd name="connsiteY23" fmla="*/ 1014477 h 1032765"/>
              <a:gd name="connsiteX24" fmla="*/ 2710078 w 3540834"/>
              <a:gd name="connsiteY24" fmla="*/ 1023621 h 1032765"/>
              <a:gd name="connsiteX25" fmla="*/ 2746654 w 3540834"/>
              <a:gd name="connsiteY25" fmla="*/ 1014477 h 1032765"/>
              <a:gd name="connsiteX26" fmla="*/ 2938678 w 3540834"/>
              <a:gd name="connsiteY26" fmla="*/ 1032765 h 1032765"/>
              <a:gd name="connsiteX27" fmla="*/ 2975254 w 3540834"/>
              <a:gd name="connsiteY27" fmla="*/ 1023621 h 1032765"/>
              <a:gd name="connsiteX28" fmla="*/ 3025165 w 3540834"/>
              <a:gd name="connsiteY28" fmla="*/ 917576 h 1032765"/>
              <a:gd name="connsiteX0" fmla="*/ 3021518 w 3537187"/>
              <a:gd name="connsiteY0" fmla="*/ 917576 h 1032765"/>
              <a:gd name="connsiteX1" fmla="*/ 3141025 w 3537187"/>
              <a:gd name="connsiteY1" fmla="*/ 699517 h 1032765"/>
              <a:gd name="connsiteX2" fmla="*/ 3489513 w 3537187"/>
              <a:gd name="connsiteY2" fmla="*/ 148210 h 1032765"/>
              <a:gd name="connsiteX3" fmla="*/ 3533709 w 3537187"/>
              <a:gd name="connsiteY3" fmla="*/ 97156 h 1032765"/>
              <a:gd name="connsiteX4" fmla="*/ 3486973 w 3537187"/>
              <a:gd name="connsiteY4" fmla="*/ 91061 h 1032765"/>
              <a:gd name="connsiteX5" fmla="*/ 3440618 w 3537187"/>
              <a:gd name="connsiteY5" fmla="*/ 84964 h 1032765"/>
              <a:gd name="connsiteX6" fmla="*/ 1308542 w 3537187"/>
              <a:gd name="connsiteY6" fmla="*/ 1 h 1032765"/>
              <a:gd name="connsiteX7" fmla="*/ 1252535 w 3537187"/>
              <a:gd name="connsiteY7" fmla="*/ 8637 h 1032765"/>
              <a:gd name="connsiteX8" fmla="*/ 109535 w 3537187"/>
              <a:gd name="connsiteY8" fmla="*/ 767589 h 1032765"/>
              <a:gd name="connsiteX9" fmla="*/ 30795 w 3537187"/>
              <a:gd name="connsiteY9" fmla="*/ 859029 h 1032765"/>
              <a:gd name="connsiteX10" fmla="*/ 438719 w 3537187"/>
              <a:gd name="connsiteY10" fmla="*/ 859029 h 1032765"/>
              <a:gd name="connsiteX11" fmla="*/ 1188527 w 3537187"/>
              <a:gd name="connsiteY11" fmla="*/ 849885 h 1032765"/>
              <a:gd name="connsiteX12" fmla="*/ 1453703 w 3537187"/>
              <a:gd name="connsiteY12" fmla="*/ 868173 h 1032765"/>
              <a:gd name="connsiteX13" fmla="*/ 1609151 w 3537187"/>
              <a:gd name="connsiteY13" fmla="*/ 895605 h 1032765"/>
              <a:gd name="connsiteX14" fmla="*/ 1673159 w 3537187"/>
              <a:gd name="connsiteY14" fmla="*/ 904749 h 1032765"/>
              <a:gd name="connsiteX15" fmla="*/ 1810319 w 3537187"/>
              <a:gd name="connsiteY15" fmla="*/ 923037 h 1032765"/>
              <a:gd name="connsiteX16" fmla="*/ 1947479 w 3537187"/>
              <a:gd name="connsiteY16" fmla="*/ 941325 h 1032765"/>
              <a:gd name="connsiteX17" fmla="*/ 2075495 w 3537187"/>
              <a:gd name="connsiteY17" fmla="*/ 932181 h 1032765"/>
              <a:gd name="connsiteX18" fmla="*/ 2349815 w 3537187"/>
              <a:gd name="connsiteY18" fmla="*/ 941325 h 1032765"/>
              <a:gd name="connsiteX19" fmla="*/ 2404679 w 3537187"/>
              <a:gd name="connsiteY19" fmla="*/ 950469 h 1032765"/>
              <a:gd name="connsiteX20" fmla="*/ 2468687 w 3537187"/>
              <a:gd name="connsiteY20" fmla="*/ 959613 h 1032765"/>
              <a:gd name="connsiteX21" fmla="*/ 2560127 w 3537187"/>
              <a:gd name="connsiteY21" fmla="*/ 977901 h 1032765"/>
              <a:gd name="connsiteX22" fmla="*/ 2605847 w 3537187"/>
              <a:gd name="connsiteY22" fmla="*/ 996189 h 1032765"/>
              <a:gd name="connsiteX23" fmla="*/ 2678999 w 3537187"/>
              <a:gd name="connsiteY23" fmla="*/ 1014477 h 1032765"/>
              <a:gd name="connsiteX24" fmla="*/ 2706431 w 3537187"/>
              <a:gd name="connsiteY24" fmla="*/ 1023621 h 1032765"/>
              <a:gd name="connsiteX25" fmla="*/ 2743007 w 3537187"/>
              <a:gd name="connsiteY25" fmla="*/ 1014477 h 1032765"/>
              <a:gd name="connsiteX26" fmla="*/ 2935031 w 3537187"/>
              <a:gd name="connsiteY26" fmla="*/ 1032765 h 1032765"/>
              <a:gd name="connsiteX27" fmla="*/ 2971607 w 3537187"/>
              <a:gd name="connsiteY27" fmla="*/ 1023621 h 1032765"/>
              <a:gd name="connsiteX28" fmla="*/ 3021518 w 3537187"/>
              <a:gd name="connsiteY28" fmla="*/ 917576 h 1032765"/>
              <a:gd name="connsiteX0" fmla="*/ 3041772 w 3557441"/>
              <a:gd name="connsiteY0" fmla="*/ 917576 h 1032765"/>
              <a:gd name="connsiteX1" fmla="*/ 3161279 w 3557441"/>
              <a:gd name="connsiteY1" fmla="*/ 699517 h 1032765"/>
              <a:gd name="connsiteX2" fmla="*/ 3509767 w 3557441"/>
              <a:gd name="connsiteY2" fmla="*/ 148210 h 1032765"/>
              <a:gd name="connsiteX3" fmla="*/ 3553963 w 3557441"/>
              <a:gd name="connsiteY3" fmla="*/ 97156 h 1032765"/>
              <a:gd name="connsiteX4" fmla="*/ 3507227 w 3557441"/>
              <a:gd name="connsiteY4" fmla="*/ 91061 h 1032765"/>
              <a:gd name="connsiteX5" fmla="*/ 3460872 w 3557441"/>
              <a:gd name="connsiteY5" fmla="*/ 84964 h 1032765"/>
              <a:gd name="connsiteX6" fmla="*/ 1328796 w 3557441"/>
              <a:gd name="connsiteY6" fmla="*/ 1 h 1032765"/>
              <a:gd name="connsiteX7" fmla="*/ 1272789 w 3557441"/>
              <a:gd name="connsiteY7" fmla="*/ 8637 h 1032765"/>
              <a:gd name="connsiteX8" fmla="*/ 136139 w 3557441"/>
              <a:gd name="connsiteY8" fmla="*/ 770764 h 1032765"/>
              <a:gd name="connsiteX9" fmla="*/ 51049 w 3557441"/>
              <a:gd name="connsiteY9" fmla="*/ 859029 h 1032765"/>
              <a:gd name="connsiteX10" fmla="*/ 458973 w 3557441"/>
              <a:gd name="connsiteY10" fmla="*/ 859029 h 1032765"/>
              <a:gd name="connsiteX11" fmla="*/ 1208781 w 3557441"/>
              <a:gd name="connsiteY11" fmla="*/ 849885 h 1032765"/>
              <a:gd name="connsiteX12" fmla="*/ 1473957 w 3557441"/>
              <a:gd name="connsiteY12" fmla="*/ 868173 h 1032765"/>
              <a:gd name="connsiteX13" fmla="*/ 1629405 w 3557441"/>
              <a:gd name="connsiteY13" fmla="*/ 895605 h 1032765"/>
              <a:gd name="connsiteX14" fmla="*/ 1693413 w 3557441"/>
              <a:gd name="connsiteY14" fmla="*/ 904749 h 1032765"/>
              <a:gd name="connsiteX15" fmla="*/ 1830573 w 3557441"/>
              <a:gd name="connsiteY15" fmla="*/ 923037 h 1032765"/>
              <a:gd name="connsiteX16" fmla="*/ 1967733 w 3557441"/>
              <a:gd name="connsiteY16" fmla="*/ 941325 h 1032765"/>
              <a:gd name="connsiteX17" fmla="*/ 2095749 w 3557441"/>
              <a:gd name="connsiteY17" fmla="*/ 932181 h 1032765"/>
              <a:gd name="connsiteX18" fmla="*/ 2370069 w 3557441"/>
              <a:gd name="connsiteY18" fmla="*/ 941325 h 1032765"/>
              <a:gd name="connsiteX19" fmla="*/ 2424933 w 3557441"/>
              <a:gd name="connsiteY19" fmla="*/ 950469 h 1032765"/>
              <a:gd name="connsiteX20" fmla="*/ 2488941 w 3557441"/>
              <a:gd name="connsiteY20" fmla="*/ 959613 h 1032765"/>
              <a:gd name="connsiteX21" fmla="*/ 2580381 w 3557441"/>
              <a:gd name="connsiteY21" fmla="*/ 977901 h 1032765"/>
              <a:gd name="connsiteX22" fmla="*/ 2626101 w 3557441"/>
              <a:gd name="connsiteY22" fmla="*/ 996189 h 1032765"/>
              <a:gd name="connsiteX23" fmla="*/ 2699253 w 3557441"/>
              <a:gd name="connsiteY23" fmla="*/ 1014477 h 1032765"/>
              <a:gd name="connsiteX24" fmla="*/ 2726685 w 3557441"/>
              <a:gd name="connsiteY24" fmla="*/ 1023621 h 1032765"/>
              <a:gd name="connsiteX25" fmla="*/ 2763261 w 3557441"/>
              <a:gd name="connsiteY25" fmla="*/ 1014477 h 1032765"/>
              <a:gd name="connsiteX26" fmla="*/ 2955285 w 3557441"/>
              <a:gd name="connsiteY26" fmla="*/ 1032765 h 1032765"/>
              <a:gd name="connsiteX27" fmla="*/ 2991861 w 3557441"/>
              <a:gd name="connsiteY27" fmla="*/ 1023621 h 1032765"/>
              <a:gd name="connsiteX28" fmla="*/ 3041772 w 3557441"/>
              <a:gd name="connsiteY28" fmla="*/ 917576 h 1032765"/>
              <a:gd name="connsiteX0" fmla="*/ 3022764 w 3538433"/>
              <a:gd name="connsiteY0" fmla="*/ 917576 h 1032765"/>
              <a:gd name="connsiteX1" fmla="*/ 3142271 w 3538433"/>
              <a:gd name="connsiteY1" fmla="*/ 699517 h 1032765"/>
              <a:gd name="connsiteX2" fmla="*/ 3490759 w 3538433"/>
              <a:gd name="connsiteY2" fmla="*/ 148210 h 1032765"/>
              <a:gd name="connsiteX3" fmla="*/ 3534955 w 3538433"/>
              <a:gd name="connsiteY3" fmla="*/ 97156 h 1032765"/>
              <a:gd name="connsiteX4" fmla="*/ 3488219 w 3538433"/>
              <a:gd name="connsiteY4" fmla="*/ 91061 h 1032765"/>
              <a:gd name="connsiteX5" fmla="*/ 3441864 w 3538433"/>
              <a:gd name="connsiteY5" fmla="*/ 84964 h 1032765"/>
              <a:gd name="connsiteX6" fmla="*/ 1309788 w 3538433"/>
              <a:gd name="connsiteY6" fmla="*/ 1 h 1032765"/>
              <a:gd name="connsiteX7" fmla="*/ 1253781 w 3538433"/>
              <a:gd name="connsiteY7" fmla="*/ 8637 h 1032765"/>
              <a:gd name="connsiteX8" fmla="*/ 158406 w 3538433"/>
              <a:gd name="connsiteY8" fmla="*/ 726314 h 1032765"/>
              <a:gd name="connsiteX9" fmla="*/ 32041 w 3538433"/>
              <a:gd name="connsiteY9" fmla="*/ 859029 h 1032765"/>
              <a:gd name="connsiteX10" fmla="*/ 439965 w 3538433"/>
              <a:gd name="connsiteY10" fmla="*/ 859029 h 1032765"/>
              <a:gd name="connsiteX11" fmla="*/ 1189773 w 3538433"/>
              <a:gd name="connsiteY11" fmla="*/ 849885 h 1032765"/>
              <a:gd name="connsiteX12" fmla="*/ 1454949 w 3538433"/>
              <a:gd name="connsiteY12" fmla="*/ 868173 h 1032765"/>
              <a:gd name="connsiteX13" fmla="*/ 1610397 w 3538433"/>
              <a:gd name="connsiteY13" fmla="*/ 895605 h 1032765"/>
              <a:gd name="connsiteX14" fmla="*/ 1674405 w 3538433"/>
              <a:gd name="connsiteY14" fmla="*/ 904749 h 1032765"/>
              <a:gd name="connsiteX15" fmla="*/ 1811565 w 3538433"/>
              <a:gd name="connsiteY15" fmla="*/ 923037 h 1032765"/>
              <a:gd name="connsiteX16" fmla="*/ 1948725 w 3538433"/>
              <a:gd name="connsiteY16" fmla="*/ 941325 h 1032765"/>
              <a:gd name="connsiteX17" fmla="*/ 2076741 w 3538433"/>
              <a:gd name="connsiteY17" fmla="*/ 932181 h 1032765"/>
              <a:gd name="connsiteX18" fmla="*/ 2351061 w 3538433"/>
              <a:gd name="connsiteY18" fmla="*/ 941325 h 1032765"/>
              <a:gd name="connsiteX19" fmla="*/ 2405925 w 3538433"/>
              <a:gd name="connsiteY19" fmla="*/ 950469 h 1032765"/>
              <a:gd name="connsiteX20" fmla="*/ 2469933 w 3538433"/>
              <a:gd name="connsiteY20" fmla="*/ 959613 h 1032765"/>
              <a:gd name="connsiteX21" fmla="*/ 2561373 w 3538433"/>
              <a:gd name="connsiteY21" fmla="*/ 977901 h 1032765"/>
              <a:gd name="connsiteX22" fmla="*/ 2607093 w 3538433"/>
              <a:gd name="connsiteY22" fmla="*/ 996189 h 1032765"/>
              <a:gd name="connsiteX23" fmla="*/ 2680245 w 3538433"/>
              <a:gd name="connsiteY23" fmla="*/ 1014477 h 1032765"/>
              <a:gd name="connsiteX24" fmla="*/ 2707677 w 3538433"/>
              <a:gd name="connsiteY24" fmla="*/ 1023621 h 1032765"/>
              <a:gd name="connsiteX25" fmla="*/ 2744253 w 3538433"/>
              <a:gd name="connsiteY25" fmla="*/ 1014477 h 1032765"/>
              <a:gd name="connsiteX26" fmla="*/ 2936277 w 3538433"/>
              <a:gd name="connsiteY26" fmla="*/ 1032765 h 1032765"/>
              <a:gd name="connsiteX27" fmla="*/ 2972853 w 3538433"/>
              <a:gd name="connsiteY27" fmla="*/ 1023621 h 1032765"/>
              <a:gd name="connsiteX28" fmla="*/ 3022764 w 3538433"/>
              <a:gd name="connsiteY28" fmla="*/ 917576 h 1032765"/>
              <a:gd name="connsiteX0" fmla="*/ 3014344 w 3530013"/>
              <a:gd name="connsiteY0" fmla="*/ 917576 h 1032765"/>
              <a:gd name="connsiteX1" fmla="*/ 3133851 w 3530013"/>
              <a:gd name="connsiteY1" fmla="*/ 699517 h 1032765"/>
              <a:gd name="connsiteX2" fmla="*/ 3482339 w 3530013"/>
              <a:gd name="connsiteY2" fmla="*/ 148210 h 1032765"/>
              <a:gd name="connsiteX3" fmla="*/ 3526535 w 3530013"/>
              <a:gd name="connsiteY3" fmla="*/ 97156 h 1032765"/>
              <a:gd name="connsiteX4" fmla="*/ 3479799 w 3530013"/>
              <a:gd name="connsiteY4" fmla="*/ 91061 h 1032765"/>
              <a:gd name="connsiteX5" fmla="*/ 3433444 w 3530013"/>
              <a:gd name="connsiteY5" fmla="*/ 84964 h 1032765"/>
              <a:gd name="connsiteX6" fmla="*/ 1301368 w 3530013"/>
              <a:gd name="connsiteY6" fmla="*/ 1 h 1032765"/>
              <a:gd name="connsiteX7" fmla="*/ 1245361 w 3530013"/>
              <a:gd name="connsiteY7" fmla="*/ 8637 h 1032765"/>
              <a:gd name="connsiteX8" fmla="*/ 149986 w 3530013"/>
              <a:gd name="connsiteY8" fmla="*/ 726314 h 1032765"/>
              <a:gd name="connsiteX9" fmla="*/ 39496 w 3530013"/>
              <a:gd name="connsiteY9" fmla="*/ 859029 h 1032765"/>
              <a:gd name="connsiteX10" fmla="*/ 431545 w 3530013"/>
              <a:gd name="connsiteY10" fmla="*/ 859029 h 1032765"/>
              <a:gd name="connsiteX11" fmla="*/ 1181353 w 3530013"/>
              <a:gd name="connsiteY11" fmla="*/ 849885 h 1032765"/>
              <a:gd name="connsiteX12" fmla="*/ 1446529 w 3530013"/>
              <a:gd name="connsiteY12" fmla="*/ 868173 h 1032765"/>
              <a:gd name="connsiteX13" fmla="*/ 1601977 w 3530013"/>
              <a:gd name="connsiteY13" fmla="*/ 895605 h 1032765"/>
              <a:gd name="connsiteX14" fmla="*/ 1665985 w 3530013"/>
              <a:gd name="connsiteY14" fmla="*/ 904749 h 1032765"/>
              <a:gd name="connsiteX15" fmla="*/ 1803145 w 3530013"/>
              <a:gd name="connsiteY15" fmla="*/ 923037 h 1032765"/>
              <a:gd name="connsiteX16" fmla="*/ 1940305 w 3530013"/>
              <a:gd name="connsiteY16" fmla="*/ 941325 h 1032765"/>
              <a:gd name="connsiteX17" fmla="*/ 2068321 w 3530013"/>
              <a:gd name="connsiteY17" fmla="*/ 932181 h 1032765"/>
              <a:gd name="connsiteX18" fmla="*/ 2342641 w 3530013"/>
              <a:gd name="connsiteY18" fmla="*/ 941325 h 1032765"/>
              <a:gd name="connsiteX19" fmla="*/ 2397505 w 3530013"/>
              <a:gd name="connsiteY19" fmla="*/ 950469 h 1032765"/>
              <a:gd name="connsiteX20" fmla="*/ 2461513 w 3530013"/>
              <a:gd name="connsiteY20" fmla="*/ 959613 h 1032765"/>
              <a:gd name="connsiteX21" fmla="*/ 2552953 w 3530013"/>
              <a:gd name="connsiteY21" fmla="*/ 977901 h 1032765"/>
              <a:gd name="connsiteX22" fmla="*/ 2598673 w 3530013"/>
              <a:gd name="connsiteY22" fmla="*/ 996189 h 1032765"/>
              <a:gd name="connsiteX23" fmla="*/ 2671825 w 3530013"/>
              <a:gd name="connsiteY23" fmla="*/ 1014477 h 1032765"/>
              <a:gd name="connsiteX24" fmla="*/ 2699257 w 3530013"/>
              <a:gd name="connsiteY24" fmla="*/ 1023621 h 1032765"/>
              <a:gd name="connsiteX25" fmla="*/ 2735833 w 3530013"/>
              <a:gd name="connsiteY25" fmla="*/ 1014477 h 1032765"/>
              <a:gd name="connsiteX26" fmla="*/ 2927857 w 3530013"/>
              <a:gd name="connsiteY26" fmla="*/ 1032765 h 1032765"/>
              <a:gd name="connsiteX27" fmla="*/ 2964433 w 3530013"/>
              <a:gd name="connsiteY27" fmla="*/ 1023621 h 1032765"/>
              <a:gd name="connsiteX28" fmla="*/ 3014344 w 3530013"/>
              <a:gd name="connsiteY28" fmla="*/ 917576 h 1032765"/>
              <a:gd name="connsiteX0" fmla="*/ 3011571 w 3527240"/>
              <a:gd name="connsiteY0" fmla="*/ 917576 h 1032765"/>
              <a:gd name="connsiteX1" fmla="*/ 3131078 w 3527240"/>
              <a:gd name="connsiteY1" fmla="*/ 699517 h 1032765"/>
              <a:gd name="connsiteX2" fmla="*/ 3479566 w 3527240"/>
              <a:gd name="connsiteY2" fmla="*/ 148210 h 1032765"/>
              <a:gd name="connsiteX3" fmla="*/ 3523762 w 3527240"/>
              <a:gd name="connsiteY3" fmla="*/ 97156 h 1032765"/>
              <a:gd name="connsiteX4" fmla="*/ 3477026 w 3527240"/>
              <a:gd name="connsiteY4" fmla="*/ 91061 h 1032765"/>
              <a:gd name="connsiteX5" fmla="*/ 3430671 w 3527240"/>
              <a:gd name="connsiteY5" fmla="*/ 84964 h 1032765"/>
              <a:gd name="connsiteX6" fmla="*/ 1298595 w 3527240"/>
              <a:gd name="connsiteY6" fmla="*/ 1 h 1032765"/>
              <a:gd name="connsiteX7" fmla="*/ 1242588 w 3527240"/>
              <a:gd name="connsiteY7" fmla="*/ 8637 h 1032765"/>
              <a:gd name="connsiteX8" fmla="*/ 147213 w 3527240"/>
              <a:gd name="connsiteY8" fmla="*/ 726314 h 1032765"/>
              <a:gd name="connsiteX9" fmla="*/ 36723 w 3527240"/>
              <a:gd name="connsiteY9" fmla="*/ 859029 h 1032765"/>
              <a:gd name="connsiteX10" fmla="*/ 428772 w 3527240"/>
              <a:gd name="connsiteY10" fmla="*/ 859029 h 1032765"/>
              <a:gd name="connsiteX11" fmla="*/ 1178580 w 3527240"/>
              <a:gd name="connsiteY11" fmla="*/ 849885 h 1032765"/>
              <a:gd name="connsiteX12" fmla="*/ 1443756 w 3527240"/>
              <a:gd name="connsiteY12" fmla="*/ 868173 h 1032765"/>
              <a:gd name="connsiteX13" fmla="*/ 1599204 w 3527240"/>
              <a:gd name="connsiteY13" fmla="*/ 895605 h 1032765"/>
              <a:gd name="connsiteX14" fmla="*/ 1663212 w 3527240"/>
              <a:gd name="connsiteY14" fmla="*/ 904749 h 1032765"/>
              <a:gd name="connsiteX15" fmla="*/ 1800372 w 3527240"/>
              <a:gd name="connsiteY15" fmla="*/ 923037 h 1032765"/>
              <a:gd name="connsiteX16" fmla="*/ 1937532 w 3527240"/>
              <a:gd name="connsiteY16" fmla="*/ 941325 h 1032765"/>
              <a:gd name="connsiteX17" fmla="*/ 2065548 w 3527240"/>
              <a:gd name="connsiteY17" fmla="*/ 932181 h 1032765"/>
              <a:gd name="connsiteX18" fmla="*/ 2339868 w 3527240"/>
              <a:gd name="connsiteY18" fmla="*/ 941325 h 1032765"/>
              <a:gd name="connsiteX19" fmla="*/ 2394732 w 3527240"/>
              <a:gd name="connsiteY19" fmla="*/ 950469 h 1032765"/>
              <a:gd name="connsiteX20" fmla="*/ 2458740 w 3527240"/>
              <a:gd name="connsiteY20" fmla="*/ 959613 h 1032765"/>
              <a:gd name="connsiteX21" fmla="*/ 2550180 w 3527240"/>
              <a:gd name="connsiteY21" fmla="*/ 977901 h 1032765"/>
              <a:gd name="connsiteX22" fmla="*/ 2595900 w 3527240"/>
              <a:gd name="connsiteY22" fmla="*/ 996189 h 1032765"/>
              <a:gd name="connsiteX23" fmla="*/ 2669052 w 3527240"/>
              <a:gd name="connsiteY23" fmla="*/ 1014477 h 1032765"/>
              <a:gd name="connsiteX24" fmla="*/ 2696484 w 3527240"/>
              <a:gd name="connsiteY24" fmla="*/ 1023621 h 1032765"/>
              <a:gd name="connsiteX25" fmla="*/ 2733060 w 3527240"/>
              <a:gd name="connsiteY25" fmla="*/ 1014477 h 1032765"/>
              <a:gd name="connsiteX26" fmla="*/ 2925084 w 3527240"/>
              <a:gd name="connsiteY26" fmla="*/ 1032765 h 1032765"/>
              <a:gd name="connsiteX27" fmla="*/ 2961660 w 3527240"/>
              <a:gd name="connsiteY27" fmla="*/ 1023621 h 1032765"/>
              <a:gd name="connsiteX28" fmla="*/ 3011571 w 3527240"/>
              <a:gd name="connsiteY28" fmla="*/ 917576 h 1032765"/>
              <a:gd name="connsiteX0" fmla="*/ 3011992 w 3527661"/>
              <a:gd name="connsiteY0" fmla="*/ 917576 h 1032765"/>
              <a:gd name="connsiteX1" fmla="*/ 3131499 w 3527661"/>
              <a:gd name="connsiteY1" fmla="*/ 699517 h 1032765"/>
              <a:gd name="connsiteX2" fmla="*/ 3479987 w 3527661"/>
              <a:gd name="connsiteY2" fmla="*/ 148210 h 1032765"/>
              <a:gd name="connsiteX3" fmla="*/ 3524183 w 3527661"/>
              <a:gd name="connsiteY3" fmla="*/ 97156 h 1032765"/>
              <a:gd name="connsiteX4" fmla="*/ 3477447 w 3527661"/>
              <a:gd name="connsiteY4" fmla="*/ 91061 h 1032765"/>
              <a:gd name="connsiteX5" fmla="*/ 3431092 w 3527661"/>
              <a:gd name="connsiteY5" fmla="*/ 84964 h 1032765"/>
              <a:gd name="connsiteX6" fmla="*/ 1299016 w 3527661"/>
              <a:gd name="connsiteY6" fmla="*/ 1 h 1032765"/>
              <a:gd name="connsiteX7" fmla="*/ 1243009 w 3527661"/>
              <a:gd name="connsiteY7" fmla="*/ 8637 h 1032765"/>
              <a:gd name="connsiteX8" fmla="*/ 147634 w 3527661"/>
              <a:gd name="connsiteY8" fmla="*/ 726314 h 1032765"/>
              <a:gd name="connsiteX9" fmla="*/ 37144 w 3527661"/>
              <a:gd name="connsiteY9" fmla="*/ 859029 h 1032765"/>
              <a:gd name="connsiteX10" fmla="*/ 429193 w 3527661"/>
              <a:gd name="connsiteY10" fmla="*/ 859029 h 1032765"/>
              <a:gd name="connsiteX11" fmla="*/ 1179001 w 3527661"/>
              <a:gd name="connsiteY11" fmla="*/ 849885 h 1032765"/>
              <a:gd name="connsiteX12" fmla="*/ 1444177 w 3527661"/>
              <a:gd name="connsiteY12" fmla="*/ 868173 h 1032765"/>
              <a:gd name="connsiteX13" fmla="*/ 1599625 w 3527661"/>
              <a:gd name="connsiteY13" fmla="*/ 895605 h 1032765"/>
              <a:gd name="connsiteX14" fmla="*/ 1663633 w 3527661"/>
              <a:gd name="connsiteY14" fmla="*/ 904749 h 1032765"/>
              <a:gd name="connsiteX15" fmla="*/ 1800793 w 3527661"/>
              <a:gd name="connsiteY15" fmla="*/ 923037 h 1032765"/>
              <a:gd name="connsiteX16" fmla="*/ 1937953 w 3527661"/>
              <a:gd name="connsiteY16" fmla="*/ 941325 h 1032765"/>
              <a:gd name="connsiteX17" fmla="*/ 2065969 w 3527661"/>
              <a:gd name="connsiteY17" fmla="*/ 932181 h 1032765"/>
              <a:gd name="connsiteX18" fmla="*/ 2340289 w 3527661"/>
              <a:gd name="connsiteY18" fmla="*/ 941325 h 1032765"/>
              <a:gd name="connsiteX19" fmla="*/ 2395153 w 3527661"/>
              <a:gd name="connsiteY19" fmla="*/ 950469 h 1032765"/>
              <a:gd name="connsiteX20" fmla="*/ 2459161 w 3527661"/>
              <a:gd name="connsiteY20" fmla="*/ 959613 h 1032765"/>
              <a:gd name="connsiteX21" fmla="*/ 2550601 w 3527661"/>
              <a:gd name="connsiteY21" fmla="*/ 977901 h 1032765"/>
              <a:gd name="connsiteX22" fmla="*/ 2596321 w 3527661"/>
              <a:gd name="connsiteY22" fmla="*/ 996189 h 1032765"/>
              <a:gd name="connsiteX23" fmla="*/ 2669473 w 3527661"/>
              <a:gd name="connsiteY23" fmla="*/ 1014477 h 1032765"/>
              <a:gd name="connsiteX24" fmla="*/ 2696905 w 3527661"/>
              <a:gd name="connsiteY24" fmla="*/ 1023621 h 1032765"/>
              <a:gd name="connsiteX25" fmla="*/ 2733481 w 3527661"/>
              <a:gd name="connsiteY25" fmla="*/ 1014477 h 1032765"/>
              <a:gd name="connsiteX26" fmla="*/ 2925505 w 3527661"/>
              <a:gd name="connsiteY26" fmla="*/ 1032765 h 1032765"/>
              <a:gd name="connsiteX27" fmla="*/ 2962081 w 3527661"/>
              <a:gd name="connsiteY27" fmla="*/ 1023621 h 1032765"/>
              <a:gd name="connsiteX28" fmla="*/ 3011992 w 3527661"/>
              <a:gd name="connsiteY28" fmla="*/ 917576 h 1032765"/>
              <a:gd name="connsiteX0" fmla="*/ 3011992 w 3527661"/>
              <a:gd name="connsiteY0" fmla="*/ 917576 h 1032765"/>
              <a:gd name="connsiteX1" fmla="*/ 3131499 w 3527661"/>
              <a:gd name="connsiteY1" fmla="*/ 699517 h 1032765"/>
              <a:gd name="connsiteX2" fmla="*/ 3479987 w 3527661"/>
              <a:gd name="connsiteY2" fmla="*/ 148210 h 1032765"/>
              <a:gd name="connsiteX3" fmla="*/ 3524183 w 3527661"/>
              <a:gd name="connsiteY3" fmla="*/ 97156 h 1032765"/>
              <a:gd name="connsiteX4" fmla="*/ 3477447 w 3527661"/>
              <a:gd name="connsiteY4" fmla="*/ 91061 h 1032765"/>
              <a:gd name="connsiteX5" fmla="*/ 3431092 w 3527661"/>
              <a:gd name="connsiteY5" fmla="*/ 84964 h 1032765"/>
              <a:gd name="connsiteX6" fmla="*/ 1299016 w 3527661"/>
              <a:gd name="connsiteY6" fmla="*/ 1 h 1032765"/>
              <a:gd name="connsiteX7" fmla="*/ 1243009 w 3527661"/>
              <a:gd name="connsiteY7" fmla="*/ 8637 h 1032765"/>
              <a:gd name="connsiteX8" fmla="*/ 147634 w 3527661"/>
              <a:gd name="connsiteY8" fmla="*/ 726314 h 1032765"/>
              <a:gd name="connsiteX9" fmla="*/ 37144 w 3527661"/>
              <a:gd name="connsiteY9" fmla="*/ 859029 h 1032765"/>
              <a:gd name="connsiteX10" fmla="*/ 429193 w 3527661"/>
              <a:gd name="connsiteY10" fmla="*/ 859029 h 1032765"/>
              <a:gd name="connsiteX11" fmla="*/ 1179001 w 3527661"/>
              <a:gd name="connsiteY11" fmla="*/ 849885 h 1032765"/>
              <a:gd name="connsiteX12" fmla="*/ 1444177 w 3527661"/>
              <a:gd name="connsiteY12" fmla="*/ 868173 h 1032765"/>
              <a:gd name="connsiteX13" fmla="*/ 1599625 w 3527661"/>
              <a:gd name="connsiteY13" fmla="*/ 895605 h 1032765"/>
              <a:gd name="connsiteX14" fmla="*/ 1663633 w 3527661"/>
              <a:gd name="connsiteY14" fmla="*/ 904749 h 1032765"/>
              <a:gd name="connsiteX15" fmla="*/ 1800793 w 3527661"/>
              <a:gd name="connsiteY15" fmla="*/ 923037 h 1032765"/>
              <a:gd name="connsiteX16" fmla="*/ 1937953 w 3527661"/>
              <a:gd name="connsiteY16" fmla="*/ 941325 h 1032765"/>
              <a:gd name="connsiteX17" fmla="*/ 2065969 w 3527661"/>
              <a:gd name="connsiteY17" fmla="*/ 932181 h 1032765"/>
              <a:gd name="connsiteX18" fmla="*/ 2340289 w 3527661"/>
              <a:gd name="connsiteY18" fmla="*/ 941325 h 1032765"/>
              <a:gd name="connsiteX19" fmla="*/ 2395153 w 3527661"/>
              <a:gd name="connsiteY19" fmla="*/ 950469 h 1032765"/>
              <a:gd name="connsiteX20" fmla="*/ 2459161 w 3527661"/>
              <a:gd name="connsiteY20" fmla="*/ 959613 h 1032765"/>
              <a:gd name="connsiteX21" fmla="*/ 2550601 w 3527661"/>
              <a:gd name="connsiteY21" fmla="*/ 977901 h 1032765"/>
              <a:gd name="connsiteX22" fmla="*/ 2596321 w 3527661"/>
              <a:gd name="connsiteY22" fmla="*/ 996189 h 1032765"/>
              <a:gd name="connsiteX23" fmla="*/ 2669473 w 3527661"/>
              <a:gd name="connsiteY23" fmla="*/ 1014477 h 1032765"/>
              <a:gd name="connsiteX24" fmla="*/ 2696905 w 3527661"/>
              <a:gd name="connsiteY24" fmla="*/ 1023621 h 1032765"/>
              <a:gd name="connsiteX25" fmla="*/ 2733481 w 3527661"/>
              <a:gd name="connsiteY25" fmla="*/ 1014477 h 1032765"/>
              <a:gd name="connsiteX26" fmla="*/ 2925505 w 3527661"/>
              <a:gd name="connsiteY26" fmla="*/ 1032765 h 1032765"/>
              <a:gd name="connsiteX27" fmla="*/ 2962081 w 3527661"/>
              <a:gd name="connsiteY27" fmla="*/ 1023621 h 1032765"/>
              <a:gd name="connsiteX28" fmla="*/ 3011992 w 3527661"/>
              <a:gd name="connsiteY28" fmla="*/ 917576 h 1032765"/>
              <a:gd name="connsiteX0" fmla="*/ 3011992 w 3527661"/>
              <a:gd name="connsiteY0" fmla="*/ 917576 h 1032765"/>
              <a:gd name="connsiteX1" fmla="*/ 3131499 w 3527661"/>
              <a:gd name="connsiteY1" fmla="*/ 699517 h 1032765"/>
              <a:gd name="connsiteX2" fmla="*/ 3479987 w 3527661"/>
              <a:gd name="connsiteY2" fmla="*/ 148210 h 1032765"/>
              <a:gd name="connsiteX3" fmla="*/ 3524183 w 3527661"/>
              <a:gd name="connsiteY3" fmla="*/ 97156 h 1032765"/>
              <a:gd name="connsiteX4" fmla="*/ 3477447 w 3527661"/>
              <a:gd name="connsiteY4" fmla="*/ 91061 h 1032765"/>
              <a:gd name="connsiteX5" fmla="*/ 3431092 w 3527661"/>
              <a:gd name="connsiteY5" fmla="*/ 84964 h 1032765"/>
              <a:gd name="connsiteX6" fmla="*/ 1299016 w 3527661"/>
              <a:gd name="connsiteY6" fmla="*/ 1 h 1032765"/>
              <a:gd name="connsiteX7" fmla="*/ 1243009 w 3527661"/>
              <a:gd name="connsiteY7" fmla="*/ 8637 h 1032765"/>
              <a:gd name="connsiteX8" fmla="*/ 147634 w 3527661"/>
              <a:gd name="connsiteY8" fmla="*/ 726314 h 1032765"/>
              <a:gd name="connsiteX9" fmla="*/ 37144 w 3527661"/>
              <a:gd name="connsiteY9" fmla="*/ 859029 h 1032765"/>
              <a:gd name="connsiteX10" fmla="*/ 429193 w 3527661"/>
              <a:gd name="connsiteY10" fmla="*/ 859029 h 1032765"/>
              <a:gd name="connsiteX11" fmla="*/ 1179001 w 3527661"/>
              <a:gd name="connsiteY11" fmla="*/ 849885 h 1032765"/>
              <a:gd name="connsiteX12" fmla="*/ 1444177 w 3527661"/>
              <a:gd name="connsiteY12" fmla="*/ 868173 h 1032765"/>
              <a:gd name="connsiteX13" fmla="*/ 1599625 w 3527661"/>
              <a:gd name="connsiteY13" fmla="*/ 895605 h 1032765"/>
              <a:gd name="connsiteX14" fmla="*/ 1663633 w 3527661"/>
              <a:gd name="connsiteY14" fmla="*/ 904749 h 1032765"/>
              <a:gd name="connsiteX15" fmla="*/ 1800793 w 3527661"/>
              <a:gd name="connsiteY15" fmla="*/ 923037 h 1032765"/>
              <a:gd name="connsiteX16" fmla="*/ 1937953 w 3527661"/>
              <a:gd name="connsiteY16" fmla="*/ 941325 h 1032765"/>
              <a:gd name="connsiteX17" fmla="*/ 2065969 w 3527661"/>
              <a:gd name="connsiteY17" fmla="*/ 932181 h 1032765"/>
              <a:gd name="connsiteX18" fmla="*/ 2340289 w 3527661"/>
              <a:gd name="connsiteY18" fmla="*/ 941325 h 1032765"/>
              <a:gd name="connsiteX19" fmla="*/ 2395153 w 3527661"/>
              <a:gd name="connsiteY19" fmla="*/ 950469 h 1032765"/>
              <a:gd name="connsiteX20" fmla="*/ 2459161 w 3527661"/>
              <a:gd name="connsiteY20" fmla="*/ 959613 h 1032765"/>
              <a:gd name="connsiteX21" fmla="*/ 2550601 w 3527661"/>
              <a:gd name="connsiteY21" fmla="*/ 977901 h 1032765"/>
              <a:gd name="connsiteX22" fmla="*/ 2596321 w 3527661"/>
              <a:gd name="connsiteY22" fmla="*/ 996189 h 1032765"/>
              <a:gd name="connsiteX23" fmla="*/ 2669473 w 3527661"/>
              <a:gd name="connsiteY23" fmla="*/ 1014477 h 1032765"/>
              <a:gd name="connsiteX24" fmla="*/ 2696905 w 3527661"/>
              <a:gd name="connsiteY24" fmla="*/ 1023621 h 1032765"/>
              <a:gd name="connsiteX25" fmla="*/ 2733481 w 3527661"/>
              <a:gd name="connsiteY25" fmla="*/ 1014477 h 1032765"/>
              <a:gd name="connsiteX26" fmla="*/ 2925505 w 3527661"/>
              <a:gd name="connsiteY26" fmla="*/ 1032765 h 1032765"/>
              <a:gd name="connsiteX27" fmla="*/ 2962081 w 3527661"/>
              <a:gd name="connsiteY27" fmla="*/ 1023621 h 1032765"/>
              <a:gd name="connsiteX28" fmla="*/ 3011992 w 3527661"/>
              <a:gd name="connsiteY28"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00048 w 3528084"/>
              <a:gd name="connsiteY13" fmla="*/ 895605 h 1032765"/>
              <a:gd name="connsiteX14" fmla="*/ 1664056 w 3528084"/>
              <a:gd name="connsiteY14" fmla="*/ 904749 h 1032765"/>
              <a:gd name="connsiteX15" fmla="*/ 1801216 w 3528084"/>
              <a:gd name="connsiteY15" fmla="*/ 923037 h 1032765"/>
              <a:gd name="connsiteX16" fmla="*/ 1938376 w 3528084"/>
              <a:gd name="connsiteY16" fmla="*/ 941325 h 1032765"/>
              <a:gd name="connsiteX17" fmla="*/ 2066392 w 3528084"/>
              <a:gd name="connsiteY17" fmla="*/ 932181 h 1032765"/>
              <a:gd name="connsiteX18" fmla="*/ 2340712 w 3528084"/>
              <a:gd name="connsiteY18" fmla="*/ 941325 h 1032765"/>
              <a:gd name="connsiteX19" fmla="*/ 2395576 w 3528084"/>
              <a:gd name="connsiteY19" fmla="*/ 950469 h 1032765"/>
              <a:gd name="connsiteX20" fmla="*/ 2459584 w 3528084"/>
              <a:gd name="connsiteY20" fmla="*/ 959613 h 1032765"/>
              <a:gd name="connsiteX21" fmla="*/ 2551024 w 3528084"/>
              <a:gd name="connsiteY21" fmla="*/ 977901 h 1032765"/>
              <a:gd name="connsiteX22" fmla="*/ 2596744 w 3528084"/>
              <a:gd name="connsiteY22" fmla="*/ 996189 h 1032765"/>
              <a:gd name="connsiteX23" fmla="*/ 2669896 w 3528084"/>
              <a:gd name="connsiteY23" fmla="*/ 1014477 h 1032765"/>
              <a:gd name="connsiteX24" fmla="*/ 2697328 w 3528084"/>
              <a:gd name="connsiteY24" fmla="*/ 1023621 h 1032765"/>
              <a:gd name="connsiteX25" fmla="*/ 2733904 w 3528084"/>
              <a:gd name="connsiteY25" fmla="*/ 1014477 h 1032765"/>
              <a:gd name="connsiteX26" fmla="*/ 2925928 w 3528084"/>
              <a:gd name="connsiteY26" fmla="*/ 1032765 h 1032765"/>
              <a:gd name="connsiteX27" fmla="*/ 2962504 w 3528084"/>
              <a:gd name="connsiteY27" fmla="*/ 1023621 h 1032765"/>
              <a:gd name="connsiteX28" fmla="*/ 3012415 w 3528084"/>
              <a:gd name="connsiteY28"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1938376 w 3528084"/>
              <a:gd name="connsiteY15" fmla="*/ 941325 h 1032765"/>
              <a:gd name="connsiteX16" fmla="*/ 2066392 w 3528084"/>
              <a:gd name="connsiteY16" fmla="*/ 932181 h 1032765"/>
              <a:gd name="connsiteX17" fmla="*/ 2340712 w 3528084"/>
              <a:gd name="connsiteY17" fmla="*/ 941325 h 1032765"/>
              <a:gd name="connsiteX18" fmla="*/ 2395576 w 3528084"/>
              <a:gd name="connsiteY18" fmla="*/ 950469 h 1032765"/>
              <a:gd name="connsiteX19" fmla="*/ 2459584 w 3528084"/>
              <a:gd name="connsiteY19" fmla="*/ 959613 h 1032765"/>
              <a:gd name="connsiteX20" fmla="*/ 2551024 w 3528084"/>
              <a:gd name="connsiteY20" fmla="*/ 977901 h 1032765"/>
              <a:gd name="connsiteX21" fmla="*/ 2596744 w 3528084"/>
              <a:gd name="connsiteY21" fmla="*/ 996189 h 1032765"/>
              <a:gd name="connsiteX22" fmla="*/ 2669896 w 3528084"/>
              <a:gd name="connsiteY22" fmla="*/ 1014477 h 1032765"/>
              <a:gd name="connsiteX23" fmla="*/ 2697328 w 3528084"/>
              <a:gd name="connsiteY23" fmla="*/ 1023621 h 1032765"/>
              <a:gd name="connsiteX24" fmla="*/ 2733904 w 3528084"/>
              <a:gd name="connsiteY24" fmla="*/ 1014477 h 1032765"/>
              <a:gd name="connsiteX25" fmla="*/ 2925928 w 3528084"/>
              <a:gd name="connsiteY25" fmla="*/ 1032765 h 1032765"/>
              <a:gd name="connsiteX26" fmla="*/ 2962504 w 3528084"/>
              <a:gd name="connsiteY26" fmla="*/ 1023621 h 1032765"/>
              <a:gd name="connsiteX27" fmla="*/ 3012415 w 3528084"/>
              <a:gd name="connsiteY27"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2066392 w 3528084"/>
              <a:gd name="connsiteY15" fmla="*/ 932181 h 1032765"/>
              <a:gd name="connsiteX16" fmla="*/ 2340712 w 3528084"/>
              <a:gd name="connsiteY16" fmla="*/ 941325 h 1032765"/>
              <a:gd name="connsiteX17" fmla="*/ 2395576 w 3528084"/>
              <a:gd name="connsiteY17" fmla="*/ 950469 h 1032765"/>
              <a:gd name="connsiteX18" fmla="*/ 2459584 w 3528084"/>
              <a:gd name="connsiteY18" fmla="*/ 959613 h 1032765"/>
              <a:gd name="connsiteX19" fmla="*/ 2551024 w 3528084"/>
              <a:gd name="connsiteY19" fmla="*/ 977901 h 1032765"/>
              <a:gd name="connsiteX20" fmla="*/ 2596744 w 3528084"/>
              <a:gd name="connsiteY20" fmla="*/ 996189 h 1032765"/>
              <a:gd name="connsiteX21" fmla="*/ 2669896 w 3528084"/>
              <a:gd name="connsiteY21" fmla="*/ 1014477 h 1032765"/>
              <a:gd name="connsiteX22" fmla="*/ 2697328 w 3528084"/>
              <a:gd name="connsiteY22" fmla="*/ 1023621 h 1032765"/>
              <a:gd name="connsiteX23" fmla="*/ 2733904 w 3528084"/>
              <a:gd name="connsiteY23" fmla="*/ 1014477 h 1032765"/>
              <a:gd name="connsiteX24" fmla="*/ 2925928 w 3528084"/>
              <a:gd name="connsiteY24" fmla="*/ 1032765 h 1032765"/>
              <a:gd name="connsiteX25" fmla="*/ 2962504 w 3528084"/>
              <a:gd name="connsiteY25" fmla="*/ 1023621 h 1032765"/>
              <a:gd name="connsiteX26" fmla="*/ 3012415 w 3528084"/>
              <a:gd name="connsiteY26"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2066392 w 3528084"/>
              <a:gd name="connsiteY15" fmla="*/ 932181 h 1032765"/>
              <a:gd name="connsiteX16" fmla="*/ 2340712 w 3528084"/>
              <a:gd name="connsiteY16" fmla="*/ 941325 h 1032765"/>
              <a:gd name="connsiteX17" fmla="*/ 2459584 w 3528084"/>
              <a:gd name="connsiteY17" fmla="*/ 959613 h 1032765"/>
              <a:gd name="connsiteX18" fmla="*/ 2551024 w 3528084"/>
              <a:gd name="connsiteY18" fmla="*/ 977901 h 1032765"/>
              <a:gd name="connsiteX19" fmla="*/ 2596744 w 3528084"/>
              <a:gd name="connsiteY19" fmla="*/ 996189 h 1032765"/>
              <a:gd name="connsiteX20" fmla="*/ 2669896 w 3528084"/>
              <a:gd name="connsiteY20" fmla="*/ 1014477 h 1032765"/>
              <a:gd name="connsiteX21" fmla="*/ 2697328 w 3528084"/>
              <a:gd name="connsiteY21" fmla="*/ 1023621 h 1032765"/>
              <a:gd name="connsiteX22" fmla="*/ 2733904 w 3528084"/>
              <a:gd name="connsiteY22" fmla="*/ 1014477 h 1032765"/>
              <a:gd name="connsiteX23" fmla="*/ 2925928 w 3528084"/>
              <a:gd name="connsiteY23" fmla="*/ 1032765 h 1032765"/>
              <a:gd name="connsiteX24" fmla="*/ 2962504 w 3528084"/>
              <a:gd name="connsiteY24" fmla="*/ 1023621 h 1032765"/>
              <a:gd name="connsiteX25" fmla="*/ 3012415 w 3528084"/>
              <a:gd name="connsiteY25"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2066392 w 3528084"/>
              <a:gd name="connsiteY15" fmla="*/ 932181 h 1032765"/>
              <a:gd name="connsiteX16" fmla="*/ 2340712 w 3528084"/>
              <a:gd name="connsiteY16" fmla="*/ 941325 h 1032765"/>
              <a:gd name="connsiteX17" fmla="*/ 2459584 w 3528084"/>
              <a:gd name="connsiteY17" fmla="*/ 959613 h 1032765"/>
              <a:gd name="connsiteX18" fmla="*/ 2596744 w 3528084"/>
              <a:gd name="connsiteY18" fmla="*/ 996189 h 1032765"/>
              <a:gd name="connsiteX19" fmla="*/ 2669896 w 3528084"/>
              <a:gd name="connsiteY19" fmla="*/ 1014477 h 1032765"/>
              <a:gd name="connsiteX20" fmla="*/ 2697328 w 3528084"/>
              <a:gd name="connsiteY20" fmla="*/ 1023621 h 1032765"/>
              <a:gd name="connsiteX21" fmla="*/ 2733904 w 3528084"/>
              <a:gd name="connsiteY21" fmla="*/ 1014477 h 1032765"/>
              <a:gd name="connsiteX22" fmla="*/ 2925928 w 3528084"/>
              <a:gd name="connsiteY22" fmla="*/ 1032765 h 1032765"/>
              <a:gd name="connsiteX23" fmla="*/ 2962504 w 3528084"/>
              <a:gd name="connsiteY23" fmla="*/ 1023621 h 1032765"/>
              <a:gd name="connsiteX24" fmla="*/ 3012415 w 3528084"/>
              <a:gd name="connsiteY24"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2066392 w 3528084"/>
              <a:gd name="connsiteY15" fmla="*/ 932181 h 1032765"/>
              <a:gd name="connsiteX16" fmla="*/ 2340712 w 3528084"/>
              <a:gd name="connsiteY16" fmla="*/ 941325 h 1032765"/>
              <a:gd name="connsiteX17" fmla="*/ 2459584 w 3528084"/>
              <a:gd name="connsiteY17" fmla="*/ 959613 h 1032765"/>
              <a:gd name="connsiteX18" fmla="*/ 2596744 w 3528084"/>
              <a:gd name="connsiteY18" fmla="*/ 996189 h 1032765"/>
              <a:gd name="connsiteX19" fmla="*/ 2669896 w 3528084"/>
              <a:gd name="connsiteY19" fmla="*/ 1014477 h 1032765"/>
              <a:gd name="connsiteX20" fmla="*/ 2733904 w 3528084"/>
              <a:gd name="connsiteY20" fmla="*/ 1014477 h 1032765"/>
              <a:gd name="connsiteX21" fmla="*/ 2925928 w 3528084"/>
              <a:gd name="connsiteY21" fmla="*/ 1032765 h 1032765"/>
              <a:gd name="connsiteX22" fmla="*/ 2962504 w 3528084"/>
              <a:gd name="connsiteY22" fmla="*/ 1023621 h 1032765"/>
              <a:gd name="connsiteX23" fmla="*/ 3012415 w 3528084"/>
              <a:gd name="connsiteY23" fmla="*/ 917576 h 1032765"/>
              <a:gd name="connsiteX0" fmla="*/ 3012415 w 3528084"/>
              <a:gd name="connsiteY0" fmla="*/ 917576 h 1032765"/>
              <a:gd name="connsiteX1" fmla="*/ 3131922 w 3528084"/>
              <a:gd name="connsiteY1" fmla="*/ 699517 h 1032765"/>
              <a:gd name="connsiteX2" fmla="*/ 3480410 w 3528084"/>
              <a:gd name="connsiteY2" fmla="*/ 148210 h 1032765"/>
              <a:gd name="connsiteX3" fmla="*/ 3524606 w 3528084"/>
              <a:gd name="connsiteY3" fmla="*/ 97156 h 1032765"/>
              <a:gd name="connsiteX4" fmla="*/ 3477870 w 3528084"/>
              <a:gd name="connsiteY4" fmla="*/ 91061 h 1032765"/>
              <a:gd name="connsiteX5" fmla="*/ 3431515 w 3528084"/>
              <a:gd name="connsiteY5" fmla="*/ 84964 h 1032765"/>
              <a:gd name="connsiteX6" fmla="*/ 1299439 w 3528084"/>
              <a:gd name="connsiteY6" fmla="*/ 1 h 1032765"/>
              <a:gd name="connsiteX7" fmla="*/ 1243432 w 3528084"/>
              <a:gd name="connsiteY7" fmla="*/ 8637 h 1032765"/>
              <a:gd name="connsiteX8" fmla="*/ 148057 w 3528084"/>
              <a:gd name="connsiteY8" fmla="*/ 726314 h 1032765"/>
              <a:gd name="connsiteX9" fmla="*/ 37567 w 3528084"/>
              <a:gd name="connsiteY9" fmla="*/ 859029 h 1032765"/>
              <a:gd name="connsiteX10" fmla="*/ 429616 w 3528084"/>
              <a:gd name="connsiteY10" fmla="*/ 859029 h 1032765"/>
              <a:gd name="connsiteX11" fmla="*/ 1179424 w 3528084"/>
              <a:gd name="connsiteY11" fmla="*/ 849885 h 1032765"/>
              <a:gd name="connsiteX12" fmla="*/ 1444600 w 3528084"/>
              <a:gd name="connsiteY12" fmla="*/ 868173 h 1032765"/>
              <a:gd name="connsiteX13" fmla="*/ 1664056 w 3528084"/>
              <a:gd name="connsiteY13" fmla="*/ 904749 h 1032765"/>
              <a:gd name="connsiteX14" fmla="*/ 1801216 w 3528084"/>
              <a:gd name="connsiteY14" fmla="*/ 923037 h 1032765"/>
              <a:gd name="connsiteX15" fmla="*/ 2066392 w 3528084"/>
              <a:gd name="connsiteY15" fmla="*/ 932181 h 1032765"/>
              <a:gd name="connsiteX16" fmla="*/ 2340712 w 3528084"/>
              <a:gd name="connsiteY16" fmla="*/ 941325 h 1032765"/>
              <a:gd name="connsiteX17" fmla="*/ 2459584 w 3528084"/>
              <a:gd name="connsiteY17" fmla="*/ 959613 h 1032765"/>
              <a:gd name="connsiteX18" fmla="*/ 2596744 w 3528084"/>
              <a:gd name="connsiteY18" fmla="*/ 996189 h 1032765"/>
              <a:gd name="connsiteX19" fmla="*/ 2669896 w 3528084"/>
              <a:gd name="connsiteY19" fmla="*/ 1014477 h 1032765"/>
              <a:gd name="connsiteX20" fmla="*/ 2925928 w 3528084"/>
              <a:gd name="connsiteY20" fmla="*/ 1032765 h 1032765"/>
              <a:gd name="connsiteX21" fmla="*/ 2962504 w 3528084"/>
              <a:gd name="connsiteY21" fmla="*/ 1023621 h 1032765"/>
              <a:gd name="connsiteX22" fmla="*/ 3012415 w 3528084"/>
              <a:gd name="connsiteY22" fmla="*/ 917576 h 1032765"/>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066392 w 3528084"/>
              <a:gd name="connsiteY15" fmla="*/ 932181 h 1027666"/>
              <a:gd name="connsiteX16" fmla="*/ 2340712 w 3528084"/>
              <a:gd name="connsiteY16" fmla="*/ 941325 h 1027666"/>
              <a:gd name="connsiteX17" fmla="*/ 2459584 w 3528084"/>
              <a:gd name="connsiteY17" fmla="*/ 959613 h 1027666"/>
              <a:gd name="connsiteX18" fmla="*/ 2596744 w 3528084"/>
              <a:gd name="connsiteY18" fmla="*/ 996189 h 1027666"/>
              <a:gd name="connsiteX19" fmla="*/ 2669896 w 3528084"/>
              <a:gd name="connsiteY19" fmla="*/ 1014477 h 1027666"/>
              <a:gd name="connsiteX20" fmla="*/ 2913228 w 3528084"/>
              <a:gd name="connsiteY20" fmla="*/ 1020065 h 1027666"/>
              <a:gd name="connsiteX21" fmla="*/ 2962504 w 3528084"/>
              <a:gd name="connsiteY21" fmla="*/ 1023621 h 1027666"/>
              <a:gd name="connsiteX22" fmla="*/ 3012415 w 3528084"/>
              <a:gd name="connsiteY22"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066392 w 3528084"/>
              <a:gd name="connsiteY15" fmla="*/ 932181 h 1027666"/>
              <a:gd name="connsiteX16" fmla="*/ 2340712 w 3528084"/>
              <a:gd name="connsiteY16" fmla="*/ 941325 h 1027666"/>
              <a:gd name="connsiteX17" fmla="*/ 2459584 w 3528084"/>
              <a:gd name="connsiteY17" fmla="*/ 959613 h 1027666"/>
              <a:gd name="connsiteX18" fmla="*/ 2596744 w 3528084"/>
              <a:gd name="connsiteY18" fmla="*/ 996189 h 1027666"/>
              <a:gd name="connsiteX19" fmla="*/ 2913228 w 3528084"/>
              <a:gd name="connsiteY19" fmla="*/ 1020065 h 1027666"/>
              <a:gd name="connsiteX20" fmla="*/ 2962504 w 3528084"/>
              <a:gd name="connsiteY20" fmla="*/ 1023621 h 1027666"/>
              <a:gd name="connsiteX21" fmla="*/ 3012415 w 3528084"/>
              <a:gd name="connsiteY21"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066392 w 3528084"/>
              <a:gd name="connsiteY15" fmla="*/ 932181 h 1027666"/>
              <a:gd name="connsiteX16" fmla="*/ 2340712 w 3528084"/>
              <a:gd name="connsiteY16" fmla="*/ 941325 h 1027666"/>
              <a:gd name="connsiteX17" fmla="*/ 2459584 w 3528084"/>
              <a:gd name="connsiteY17" fmla="*/ 959613 h 1027666"/>
              <a:gd name="connsiteX18" fmla="*/ 2913228 w 3528084"/>
              <a:gd name="connsiteY18" fmla="*/ 1020065 h 1027666"/>
              <a:gd name="connsiteX19" fmla="*/ 2962504 w 3528084"/>
              <a:gd name="connsiteY19" fmla="*/ 1023621 h 1027666"/>
              <a:gd name="connsiteX20" fmla="*/ 3012415 w 3528084"/>
              <a:gd name="connsiteY20"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066392 w 3528084"/>
              <a:gd name="connsiteY15" fmla="*/ 932181 h 1027666"/>
              <a:gd name="connsiteX16" fmla="*/ 2340712 w 3528084"/>
              <a:gd name="connsiteY16" fmla="*/ 941325 h 1027666"/>
              <a:gd name="connsiteX17" fmla="*/ 2913228 w 3528084"/>
              <a:gd name="connsiteY17" fmla="*/ 1020065 h 1027666"/>
              <a:gd name="connsiteX18" fmla="*/ 2962504 w 3528084"/>
              <a:gd name="connsiteY18" fmla="*/ 1023621 h 1027666"/>
              <a:gd name="connsiteX19" fmla="*/ 3012415 w 3528084"/>
              <a:gd name="connsiteY19"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066392 w 3528084"/>
              <a:gd name="connsiteY15" fmla="*/ 932181 h 1027666"/>
              <a:gd name="connsiteX16" fmla="*/ 2913228 w 3528084"/>
              <a:gd name="connsiteY16" fmla="*/ 1020065 h 1027666"/>
              <a:gd name="connsiteX17" fmla="*/ 2962504 w 3528084"/>
              <a:gd name="connsiteY17" fmla="*/ 1023621 h 1027666"/>
              <a:gd name="connsiteX18" fmla="*/ 3012415 w 3528084"/>
              <a:gd name="connsiteY18"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1801216 w 3528084"/>
              <a:gd name="connsiteY14" fmla="*/ 923037 h 1027666"/>
              <a:gd name="connsiteX15" fmla="*/ 2913228 w 3528084"/>
              <a:gd name="connsiteY15" fmla="*/ 1020065 h 1027666"/>
              <a:gd name="connsiteX16" fmla="*/ 2962504 w 3528084"/>
              <a:gd name="connsiteY16" fmla="*/ 1023621 h 1027666"/>
              <a:gd name="connsiteX17" fmla="*/ 3012415 w 3528084"/>
              <a:gd name="connsiteY17"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1664056 w 3528084"/>
              <a:gd name="connsiteY13" fmla="*/ 904749 h 1027666"/>
              <a:gd name="connsiteX14" fmla="*/ 2913228 w 3528084"/>
              <a:gd name="connsiteY14" fmla="*/ 1020065 h 1027666"/>
              <a:gd name="connsiteX15" fmla="*/ 2962504 w 3528084"/>
              <a:gd name="connsiteY15" fmla="*/ 1023621 h 1027666"/>
              <a:gd name="connsiteX16" fmla="*/ 3012415 w 3528084"/>
              <a:gd name="connsiteY16"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1444600 w 3528084"/>
              <a:gd name="connsiteY12" fmla="*/ 868173 h 1027666"/>
              <a:gd name="connsiteX13" fmla="*/ 2913228 w 3528084"/>
              <a:gd name="connsiteY13" fmla="*/ 1020065 h 1027666"/>
              <a:gd name="connsiteX14" fmla="*/ 2962504 w 3528084"/>
              <a:gd name="connsiteY14" fmla="*/ 1023621 h 1027666"/>
              <a:gd name="connsiteX15" fmla="*/ 3012415 w 3528084"/>
              <a:gd name="connsiteY15"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1179424 w 3528084"/>
              <a:gd name="connsiteY11" fmla="*/ 849885 h 1027666"/>
              <a:gd name="connsiteX12" fmla="*/ 2913228 w 3528084"/>
              <a:gd name="connsiteY12" fmla="*/ 1020065 h 1027666"/>
              <a:gd name="connsiteX13" fmla="*/ 2962504 w 3528084"/>
              <a:gd name="connsiteY13" fmla="*/ 1023621 h 1027666"/>
              <a:gd name="connsiteX14" fmla="*/ 3012415 w 3528084"/>
              <a:gd name="connsiteY14"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2913228 w 3528084"/>
              <a:gd name="connsiteY11" fmla="*/ 1020065 h 1027666"/>
              <a:gd name="connsiteX12" fmla="*/ 2962504 w 3528084"/>
              <a:gd name="connsiteY12" fmla="*/ 1023621 h 1027666"/>
              <a:gd name="connsiteX13" fmla="*/ 3012415 w 3528084"/>
              <a:gd name="connsiteY13" fmla="*/ 917576 h 1027666"/>
              <a:gd name="connsiteX0" fmla="*/ 3012415 w 3528084"/>
              <a:gd name="connsiteY0" fmla="*/ 917576 h 1027666"/>
              <a:gd name="connsiteX1" fmla="*/ 3131922 w 3528084"/>
              <a:gd name="connsiteY1" fmla="*/ 699517 h 1027666"/>
              <a:gd name="connsiteX2" fmla="*/ 3480410 w 3528084"/>
              <a:gd name="connsiteY2" fmla="*/ 148210 h 1027666"/>
              <a:gd name="connsiteX3" fmla="*/ 3524606 w 3528084"/>
              <a:gd name="connsiteY3" fmla="*/ 97156 h 1027666"/>
              <a:gd name="connsiteX4" fmla="*/ 3477870 w 3528084"/>
              <a:gd name="connsiteY4" fmla="*/ 91061 h 1027666"/>
              <a:gd name="connsiteX5" fmla="*/ 3431515 w 3528084"/>
              <a:gd name="connsiteY5" fmla="*/ 84964 h 1027666"/>
              <a:gd name="connsiteX6" fmla="*/ 1299439 w 3528084"/>
              <a:gd name="connsiteY6" fmla="*/ 1 h 1027666"/>
              <a:gd name="connsiteX7" fmla="*/ 1243432 w 3528084"/>
              <a:gd name="connsiteY7" fmla="*/ 8637 h 1027666"/>
              <a:gd name="connsiteX8" fmla="*/ 148057 w 3528084"/>
              <a:gd name="connsiteY8" fmla="*/ 726314 h 1027666"/>
              <a:gd name="connsiteX9" fmla="*/ 37567 w 3528084"/>
              <a:gd name="connsiteY9" fmla="*/ 859029 h 1027666"/>
              <a:gd name="connsiteX10" fmla="*/ 429616 w 3528084"/>
              <a:gd name="connsiteY10" fmla="*/ 859029 h 1027666"/>
              <a:gd name="connsiteX11" fmla="*/ 2913228 w 3528084"/>
              <a:gd name="connsiteY11" fmla="*/ 1020065 h 1027666"/>
              <a:gd name="connsiteX12" fmla="*/ 2962504 w 3528084"/>
              <a:gd name="connsiteY12" fmla="*/ 1023621 h 1027666"/>
              <a:gd name="connsiteX13" fmla="*/ 3012415 w 3528084"/>
              <a:gd name="connsiteY13" fmla="*/ 917576 h 1027666"/>
              <a:gd name="connsiteX0" fmla="*/ 3052329 w 3567998"/>
              <a:gd name="connsiteY0" fmla="*/ 917576 h 1027666"/>
              <a:gd name="connsiteX1" fmla="*/ 3171836 w 3567998"/>
              <a:gd name="connsiteY1" fmla="*/ 699517 h 1027666"/>
              <a:gd name="connsiteX2" fmla="*/ 3520324 w 3567998"/>
              <a:gd name="connsiteY2" fmla="*/ 148210 h 1027666"/>
              <a:gd name="connsiteX3" fmla="*/ 3564520 w 3567998"/>
              <a:gd name="connsiteY3" fmla="*/ 97156 h 1027666"/>
              <a:gd name="connsiteX4" fmla="*/ 3517784 w 3567998"/>
              <a:gd name="connsiteY4" fmla="*/ 91061 h 1027666"/>
              <a:gd name="connsiteX5" fmla="*/ 3471429 w 3567998"/>
              <a:gd name="connsiteY5" fmla="*/ 84964 h 1027666"/>
              <a:gd name="connsiteX6" fmla="*/ 1339353 w 3567998"/>
              <a:gd name="connsiteY6" fmla="*/ 1 h 1027666"/>
              <a:gd name="connsiteX7" fmla="*/ 1283346 w 3567998"/>
              <a:gd name="connsiteY7" fmla="*/ 8637 h 1027666"/>
              <a:gd name="connsiteX8" fmla="*/ 187971 w 3567998"/>
              <a:gd name="connsiteY8" fmla="*/ 726314 h 1027666"/>
              <a:gd name="connsiteX9" fmla="*/ 77481 w 3567998"/>
              <a:gd name="connsiteY9" fmla="*/ 859029 h 1027666"/>
              <a:gd name="connsiteX10" fmla="*/ 1021980 w 3567998"/>
              <a:gd name="connsiteY10" fmla="*/ 843154 h 1027666"/>
              <a:gd name="connsiteX11" fmla="*/ 2953142 w 3567998"/>
              <a:gd name="connsiteY11" fmla="*/ 1020065 h 1027666"/>
              <a:gd name="connsiteX12" fmla="*/ 3002418 w 3567998"/>
              <a:gd name="connsiteY12" fmla="*/ 1023621 h 1027666"/>
              <a:gd name="connsiteX13" fmla="*/ 3052329 w 3567998"/>
              <a:gd name="connsiteY13" fmla="*/ 917576 h 1027666"/>
              <a:gd name="connsiteX0" fmla="*/ 3053722 w 3569391"/>
              <a:gd name="connsiteY0" fmla="*/ 917576 h 1027666"/>
              <a:gd name="connsiteX1" fmla="*/ 3173229 w 3569391"/>
              <a:gd name="connsiteY1" fmla="*/ 699517 h 1027666"/>
              <a:gd name="connsiteX2" fmla="*/ 3521717 w 3569391"/>
              <a:gd name="connsiteY2" fmla="*/ 148210 h 1027666"/>
              <a:gd name="connsiteX3" fmla="*/ 3565913 w 3569391"/>
              <a:gd name="connsiteY3" fmla="*/ 97156 h 1027666"/>
              <a:gd name="connsiteX4" fmla="*/ 3519177 w 3569391"/>
              <a:gd name="connsiteY4" fmla="*/ 91061 h 1027666"/>
              <a:gd name="connsiteX5" fmla="*/ 3472822 w 3569391"/>
              <a:gd name="connsiteY5" fmla="*/ 84964 h 1027666"/>
              <a:gd name="connsiteX6" fmla="*/ 1340746 w 3569391"/>
              <a:gd name="connsiteY6" fmla="*/ 1 h 1027666"/>
              <a:gd name="connsiteX7" fmla="*/ 1284739 w 3569391"/>
              <a:gd name="connsiteY7" fmla="*/ 8637 h 1027666"/>
              <a:gd name="connsiteX8" fmla="*/ 189364 w 3569391"/>
              <a:gd name="connsiteY8" fmla="*/ 726314 h 1027666"/>
              <a:gd name="connsiteX9" fmla="*/ 78874 w 3569391"/>
              <a:gd name="connsiteY9" fmla="*/ 859029 h 1027666"/>
              <a:gd name="connsiteX10" fmla="*/ 1042423 w 3569391"/>
              <a:gd name="connsiteY10" fmla="*/ 624079 h 1027666"/>
              <a:gd name="connsiteX11" fmla="*/ 2954535 w 3569391"/>
              <a:gd name="connsiteY11" fmla="*/ 1020065 h 1027666"/>
              <a:gd name="connsiteX12" fmla="*/ 3003811 w 3569391"/>
              <a:gd name="connsiteY12" fmla="*/ 1023621 h 1027666"/>
              <a:gd name="connsiteX13" fmla="*/ 3053722 w 3569391"/>
              <a:gd name="connsiteY13" fmla="*/ 917576 h 1027666"/>
              <a:gd name="connsiteX0" fmla="*/ 3065349 w 3581018"/>
              <a:gd name="connsiteY0" fmla="*/ 917576 h 1027666"/>
              <a:gd name="connsiteX1" fmla="*/ 3184856 w 3581018"/>
              <a:gd name="connsiteY1" fmla="*/ 699517 h 1027666"/>
              <a:gd name="connsiteX2" fmla="*/ 3533344 w 3581018"/>
              <a:gd name="connsiteY2" fmla="*/ 148210 h 1027666"/>
              <a:gd name="connsiteX3" fmla="*/ 3577540 w 3581018"/>
              <a:gd name="connsiteY3" fmla="*/ 97156 h 1027666"/>
              <a:gd name="connsiteX4" fmla="*/ 3530804 w 3581018"/>
              <a:gd name="connsiteY4" fmla="*/ 91061 h 1027666"/>
              <a:gd name="connsiteX5" fmla="*/ 3484449 w 3581018"/>
              <a:gd name="connsiteY5" fmla="*/ 84964 h 1027666"/>
              <a:gd name="connsiteX6" fmla="*/ 1352373 w 3581018"/>
              <a:gd name="connsiteY6" fmla="*/ 1 h 1027666"/>
              <a:gd name="connsiteX7" fmla="*/ 1296366 w 3581018"/>
              <a:gd name="connsiteY7" fmla="*/ 8637 h 1027666"/>
              <a:gd name="connsiteX8" fmla="*/ 200991 w 3581018"/>
              <a:gd name="connsiteY8" fmla="*/ 726314 h 1027666"/>
              <a:gd name="connsiteX9" fmla="*/ 90501 w 3581018"/>
              <a:gd name="connsiteY9" fmla="*/ 859029 h 1027666"/>
              <a:gd name="connsiteX10" fmla="*/ 1212800 w 3581018"/>
              <a:gd name="connsiteY10" fmla="*/ 849504 h 1027666"/>
              <a:gd name="connsiteX11" fmla="*/ 2966162 w 3581018"/>
              <a:gd name="connsiteY11" fmla="*/ 1020065 h 1027666"/>
              <a:gd name="connsiteX12" fmla="*/ 3015438 w 3581018"/>
              <a:gd name="connsiteY12" fmla="*/ 1023621 h 1027666"/>
              <a:gd name="connsiteX13" fmla="*/ 3065349 w 3581018"/>
              <a:gd name="connsiteY13" fmla="*/ 917576 h 1027666"/>
              <a:gd name="connsiteX0" fmla="*/ 3065349 w 3581018"/>
              <a:gd name="connsiteY0" fmla="*/ 917576 h 1027666"/>
              <a:gd name="connsiteX1" fmla="*/ 3184856 w 3581018"/>
              <a:gd name="connsiteY1" fmla="*/ 699517 h 1027666"/>
              <a:gd name="connsiteX2" fmla="*/ 3533344 w 3581018"/>
              <a:gd name="connsiteY2" fmla="*/ 148210 h 1027666"/>
              <a:gd name="connsiteX3" fmla="*/ 3577540 w 3581018"/>
              <a:gd name="connsiteY3" fmla="*/ 97156 h 1027666"/>
              <a:gd name="connsiteX4" fmla="*/ 3530804 w 3581018"/>
              <a:gd name="connsiteY4" fmla="*/ 91061 h 1027666"/>
              <a:gd name="connsiteX5" fmla="*/ 3484449 w 3581018"/>
              <a:gd name="connsiteY5" fmla="*/ 84964 h 1027666"/>
              <a:gd name="connsiteX6" fmla="*/ 1352373 w 3581018"/>
              <a:gd name="connsiteY6" fmla="*/ 1 h 1027666"/>
              <a:gd name="connsiteX7" fmla="*/ 1296366 w 3581018"/>
              <a:gd name="connsiteY7" fmla="*/ 8637 h 1027666"/>
              <a:gd name="connsiteX8" fmla="*/ 200991 w 3581018"/>
              <a:gd name="connsiteY8" fmla="*/ 726314 h 1027666"/>
              <a:gd name="connsiteX9" fmla="*/ 90501 w 3581018"/>
              <a:gd name="connsiteY9" fmla="*/ 859029 h 1027666"/>
              <a:gd name="connsiteX10" fmla="*/ 1212800 w 3581018"/>
              <a:gd name="connsiteY10" fmla="*/ 849504 h 1027666"/>
              <a:gd name="connsiteX11" fmla="*/ 2966162 w 3581018"/>
              <a:gd name="connsiteY11" fmla="*/ 1020065 h 1027666"/>
              <a:gd name="connsiteX12" fmla="*/ 3015438 w 3581018"/>
              <a:gd name="connsiteY12" fmla="*/ 1023621 h 1027666"/>
              <a:gd name="connsiteX13" fmla="*/ 3065349 w 3581018"/>
              <a:gd name="connsiteY13" fmla="*/ 917576 h 1027666"/>
              <a:gd name="connsiteX0" fmla="*/ 3065349 w 3581018"/>
              <a:gd name="connsiteY0" fmla="*/ 917576 h 1027666"/>
              <a:gd name="connsiteX1" fmla="*/ 3184856 w 3581018"/>
              <a:gd name="connsiteY1" fmla="*/ 699517 h 1027666"/>
              <a:gd name="connsiteX2" fmla="*/ 3533344 w 3581018"/>
              <a:gd name="connsiteY2" fmla="*/ 148210 h 1027666"/>
              <a:gd name="connsiteX3" fmla="*/ 3577540 w 3581018"/>
              <a:gd name="connsiteY3" fmla="*/ 97156 h 1027666"/>
              <a:gd name="connsiteX4" fmla="*/ 3530804 w 3581018"/>
              <a:gd name="connsiteY4" fmla="*/ 91061 h 1027666"/>
              <a:gd name="connsiteX5" fmla="*/ 3484449 w 3581018"/>
              <a:gd name="connsiteY5" fmla="*/ 84964 h 1027666"/>
              <a:gd name="connsiteX6" fmla="*/ 1352373 w 3581018"/>
              <a:gd name="connsiteY6" fmla="*/ 1 h 1027666"/>
              <a:gd name="connsiteX7" fmla="*/ 1296366 w 3581018"/>
              <a:gd name="connsiteY7" fmla="*/ 8637 h 1027666"/>
              <a:gd name="connsiteX8" fmla="*/ 200991 w 3581018"/>
              <a:gd name="connsiteY8" fmla="*/ 726314 h 1027666"/>
              <a:gd name="connsiteX9" fmla="*/ 90501 w 3581018"/>
              <a:gd name="connsiteY9" fmla="*/ 859029 h 1027666"/>
              <a:gd name="connsiteX10" fmla="*/ 1212800 w 3581018"/>
              <a:gd name="connsiteY10" fmla="*/ 849504 h 1027666"/>
              <a:gd name="connsiteX11" fmla="*/ 2966162 w 3581018"/>
              <a:gd name="connsiteY11" fmla="*/ 1020065 h 1027666"/>
              <a:gd name="connsiteX12" fmla="*/ 3015438 w 3581018"/>
              <a:gd name="connsiteY12" fmla="*/ 1023621 h 1027666"/>
              <a:gd name="connsiteX13" fmla="*/ 3065349 w 3581018"/>
              <a:gd name="connsiteY13" fmla="*/ 917576 h 1027666"/>
              <a:gd name="connsiteX0" fmla="*/ 3065349 w 3581018"/>
              <a:gd name="connsiteY0" fmla="*/ 917576 h 1024952"/>
              <a:gd name="connsiteX1" fmla="*/ 3184856 w 3581018"/>
              <a:gd name="connsiteY1" fmla="*/ 699517 h 1024952"/>
              <a:gd name="connsiteX2" fmla="*/ 3533344 w 3581018"/>
              <a:gd name="connsiteY2" fmla="*/ 148210 h 1024952"/>
              <a:gd name="connsiteX3" fmla="*/ 3577540 w 3581018"/>
              <a:gd name="connsiteY3" fmla="*/ 97156 h 1024952"/>
              <a:gd name="connsiteX4" fmla="*/ 3530804 w 3581018"/>
              <a:gd name="connsiteY4" fmla="*/ 91061 h 1024952"/>
              <a:gd name="connsiteX5" fmla="*/ 3484449 w 3581018"/>
              <a:gd name="connsiteY5" fmla="*/ 84964 h 1024952"/>
              <a:gd name="connsiteX6" fmla="*/ 1352373 w 3581018"/>
              <a:gd name="connsiteY6" fmla="*/ 1 h 1024952"/>
              <a:gd name="connsiteX7" fmla="*/ 1296366 w 3581018"/>
              <a:gd name="connsiteY7" fmla="*/ 8637 h 1024952"/>
              <a:gd name="connsiteX8" fmla="*/ 200991 w 3581018"/>
              <a:gd name="connsiteY8" fmla="*/ 726314 h 1024952"/>
              <a:gd name="connsiteX9" fmla="*/ 90501 w 3581018"/>
              <a:gd name="connsiteY9" fmla="*/ 859029 h 1024952"/>
              <a:gd name="connsiteX10" fmla="*/ 1212800 w 3581018"/>
              <a:gd name="connsiteY10" fmla="*/ 849504 h 1024952"/>
              <a:gd name="connsiteX11" fmla="*/ 3015438 w 3581018"/>
              <a:gd name="connsiteY11" fmla="*/ 1023621 h 1024952"/>
              <a:gd name="connsiteX12" fmla="*/ 3065349 w 3581018"/>
              <a:gd name="connsiteY12" fmla="*/ 917576 h 1024952"/>
              <a:gd name="connsiteX0" fmla="*/ 3006520 w 3522189"/>
              <a:gd name="connsiteY0" fmla="*/ 917576 h 1024952"/>
              <a:gd name="connsiteX1" fmla="*/ 3126027 w 3522189"/>
              <a:gd name="connsiteY1" fmla="*/ 699517 h 1024952"/>
              <a:gd name="connsiteX2" fmla="*/ 3474515 w 3522189"/>
              <a:gd name="connsiteY2" fmla="*/ 148210 h 1024952"/>
              <a:gd name="connsiteX3" fmla="*/ 3518711 w 3522189"/>
              <a:gd name="connsiteY3" fmla="*/ 97156 h 1024952"/>
              <a:gd name="connsiteX4" fmla="*/ 3471975 w 3522189"/>
              <a:gd name="connsiteY4" fmla="*/ 91061 h 1024952"/>
              <a:gd name="connsiteX5" fmla="*/ 3425620 w 3522189"/>
              <a:gd name="connsiteY5" fmla="*/ 84964 h 1024952"/>
              <a:gd name="connsiteX6" fmla="*/ 1293544 w 3522189"/>
              <a:gd name="connsiteY6" fmla="*/ 1 h 1024952"/>
              <a:gd name="connsiteX7" fmla="*/ 1237537 w 3522189"/>
              <a:gd name="connsiteY7" fmla="*/ 8637 h 1024952"/>
              <a:gd name="connsiteX8" fmla="*/ 142162 w 3522189"/>
              <a:gd name="connsiteY8" fmla="*/ 726314 h 1024952"/>
              <a:gd name="connsiteX9" fmla="*/ 123747 w 3522189"/>
              <a:gd name="connsiteY9" fmla="*/ 859029 h 1024952"/>
              <a:gd name="connsiteX10" fmla="*/ 1153971 w 3522189"/>
              <a:gd name="connsiteY10" fmla="*/ 849504 h 1024952"/>
              <a:gd name="connsiteX11" fmla="*/ 2956609 w 3522189"/>
              <a:gd name="connsiteY11" fmla="*/ 1023621 h 1024952"/>
              <a:gd name="connsiteX12" fmla="*/ 3006520 w 3522189"/>
              <a:gd name="connsiteY12" fmla="*/ 917576 h 1024952"/>
              <a:gd name="connsiteX0" fmla="*/ 3006248 w 3521917"/>
              <a:gd name="connsiteY0" fmla="*/ 917576 h 1024952"/>
              <a:gd name="connsiteX1" fmla="*/ 3125755 w 3521917"/>
              <a:gd name="connsiteY1" fmla="*/ 699517 h 1024952"/>
              <a:gd name="connsiteX2" fmla="*/ 3474243 w 3521917"/>
              <a:gd name="connsiteY2" fmla="*/ 148210 h 1024952"/>
              <a:gd name="connsiteX3" fmla="*/ 3518439 w 3521917"/>
              <a:gd name="connsiteY3" fmla="*/ 97156 h 1024952"/>
              <a:gd name="connsiteX4" fmla="*/ 3471703 w 3521917"/>
              <a:gd name="connsiteY4" fmla="*/ 91061 h 1024952"/>
              <a:gd name="connsiteX5" fmla="*/ 3425348 w 3521917"/>
              <a:gd name="connsiteY5" fmla="*/ 84964 h 1024952"/>
              <a:gd name="connsiteX6" fmla="*/ 1293272 w 3521917"/>
              <a:gd name="connsiteY6" fmla="*/ 1 h 1024952"/>
              <a:gd name="connsiteX7" fmla="*/ 1237265 w 3521917"/>
              <a:gd name="connsiteY7" fmla="*/ 8637 h 1024952"/>
              <a:gd name="connsiteX8" fmla="*/ 141890 w 3521917"/>
              <a:gd name="connsiteY8" fmla="*/ 726314 h 1024952"/>
              <a:gd name="connsiteX9" fmla="*/ 123475 w 3521917"/>
              <a:gd name="connsiteY9" fmla="*/ 859029 h 1024952"/>
              <a:gd name="connsiteX10" fmla="*/ 1153699 w 3521917"/>
              <a:gd name="connsiteY10" fmla="*/ 849504 h 1024952"/>
              <a:gd name="connsiteX11" fmla="*/ 2956337 w 3521917"/>
              <a:gd name="connsiteY11" fmla="*/ 1023621 h 1024952"/>
              <a:gd name="connsiteX12" fmla="*/ 3006248 w 3521917"/>
              <a:gd name="connsiteY12" fmla="*/ 917576 h 1024952"/>
              <a:gd name="connsiteX0" fmla="*/ 3014925 w 3530594"/>
              <a:gd name="connsiteY0" fmla="*/ 917576 h 1024952"/>
              <a:gd name="connsiteX1" fmla="*/ 3134432 w 3530594"/>
              <a:gd name="connsiteY1" fmla="*/ 699517 h 1024952"/>
              <a:gd name="connsiteX2" fmla="*/ 3482920 w 3530594"/>
              <a:gd name="connsiteY2" fmla="*/ 148210 h 1024952"/>
              <a:gd name="connsiteX3" fmla="*/ 3527116 w 3530594"/>
              <a:gd name="connsiteY3" fmla="*/ 97156 h 1024952"/>
              <a:gd name="connsiteX4" fmla="*/ 3480380 w 3530594"/>
              <a:gd name="connsiteY4" fmla="*/ 91061 h 1024952"/>
              <a:gd name="connsiteX5" fmla="*/ 3434025 w 3530594"/>
              <a:gd name="connsiteY5" fmla="*/ 84964 h 1024952"/>
              <a:gd name="connsiteX6" fmla="*/ 1301949 w 3530594"/>
              <a:gd name="connsiteY6" fmla="*/ 1 h 1024952"/>
              <a:gd name="connsiteX7" fmla="*/ 1245942 w 3530594"/>
              <a:gd name="connsiteY7" fmla="*/ 8637 h 1024952"/>
              <a:gd name="connsiteX8" fmla="*/ 150567 w 3530594"/>
              <a:gd name="connsiteY8" fmla="*/ 726314 h 1024952"/>
              <a:gd name="connsiteX9" fmla="*/ 132152 w 3530594"/>
              <a:gd name="connsiteY9" fmla="*/ 859029 h 1024952"/>
              <a:gd name="connsiteX10" fmla="*/ 1162376 w 3530594"/>
              <a:gd name="connsiteY10" fmla="*/ 849504 h 1024952"/>
              <a:gd name="connsiteX11" fmla="*/ 2965014 w 3530594"/>
              <a:gd name="connsiteY11" fmla="*/ 1023621 h 1024952"/>
              <a:gd name="connsiteX12" fmla="*/ 3014925 w 3530594"/>
              <a:gd name="connsiteY12" fmla="*/ 917576 h 1024952"/>
              <a:gd name="connsiteX0" fmla="*/ 3007885 w 3523554"/>
              <a:gd name="connsiteY0" fmla="*/ 917576 h 1024952"/>
              <a:gd name="connsiteX1" fmla="*/ 3127392 w 3523554"/>
              <a:gd name="connsiteY1" fmla="*/ 699517 h 1024952"/>
              <a:gd name="connsiteX2" fmla="*/ 3475880 w 3523554"/>
              <a:gd name="connsiteY2" fmla="*/ 148210 h 1024952"/>
              <a:gd name="connsiteX3" fmla="*/ 3520076 w 3523554"/>
              <a:gd name="connsiteY3" fmla="*/ 97156 h 1024952"/>
              <a:gd name="connsiteX4" fmla="*/ 3473340 w 3523554"/>
              <a:gd name="connsiteY4" fmla="*/ 91061 h 1024952"/>
              <a:gd name="connsiteX5" fmla="*/ 3426985 w 3523554"/>
              <a:gd name="connsiteY5" fmla="*/ 84964 h 1024952"/>
              <a:gd name="connsiteX6" fmla="*/ 1294909 w 3523554"/>
              <a:gd name="connsiteY6" fmla="*/ 1 h 1024952"/>
              <a:gd name="connsiteX7" fmla="*/ 1238902 w 3523554"/>
              <a:gd name="connsiteY7" fmla="*/ 8637 h 1024952"/>
              <a:gd name="connsiteX8" fmla="*/ 143527 w 3523554"/>
              <a:gd name="connsiteY8" fmla="*/ 726314 h 1024952"/>
              <a:gd name="connsiteX9" fmla="*/ 125112 w 3523554"/>
              <a:gd name="connsiteY9" fmla="*/ 859029 h 1024952"/>
              <a:gd name="connsiteX10" fmla="*/ 1180736 w 3523554"/>
              <a:gd name="connsiteY10" fmla="*/ 862204 h 1024952"/>
              <a:gd name="connsiteX11" fmla="*/ 2957974 w 3523554"/>
              <a:gd name="connsiteY11" fmla="*/ 1023621 h 1024952"/>
              <a:gd name="connsiteX12" fmla="*/ 3007885 w 3523554"/>
              <a:gd name="connsiteY12" fmla="*/ 917576 h 1024952"/>
              <a:gd name="connsiteX0" fmla="*/ 3007885 w 3523554"/>
              <a:gd name="connsiteY0" fmla="*/ 917576 h 1023665"/>
              <a:gd name="connsiteX1" fmla="*/ 3127392 w 3523554"/>
              <a:gd name="connsiteY1" fmla="*/ 699517 h 1023665"/>
              <a:gd name="connsiteX2" fmla="*/ 3475880 w 3523554"/>
              <a:gd name="connsiteY2" fmla="*/ 148210 h 1023665"/>
              <a:gd name="connsiteX3" fmla="*/ 3520076 w 3523554"/>
              <a:gd name="connsiteY3" fmla="*/ 97156 h 1023665"/>
              <a:gd name="connsiteX4" fmla="*/ 3473340 w 3523554"/>
              <a:gd name="connsiteY4" fmla="*/ 91061 h 1023665"/>
              <a:gd name="connsiteX5" fmla="*/ 3426985 w 3523554"/>
              <a:gd name="connsiteY5" fmla="*/ 84964 h 1023665"/>
              <a:gd name="connsiteX6" fmla="*/ 1294909 w 3523554"/>
              <a:gd name="connsiteY6" fmla="*/ 1 h 1023665"/>
              <a:gd name="connsiteX7" fmla="*/ 1238902 w 3523554"/>
              <a:gd name="connsiteY7" fmla="*/ 8637 h 1023665"/>
              <a:gd name="connsiteX8" fmla="*/ 143527 w 3523554"/>
              <a:gd name="connsiteY8" fmla="*/ 726314 h 1023665"/>
              <a:gd name="connsiteX9" fmla="*/ 125112 w 3523554"/>
              <a:gd name="connsiteY9" fmla="*/ 859029 h 1023665"/>
              <a:gd name="connsiteX10" fmla="*/ 1180736 w 3523554"/>
              <a:gd name="connsiteY10" fmla="*/ 862204 h 1023665"/>
              <a:gd name="connsiteX11" fmla="*/ 2957974 w 3523554"/>
              <a:gd name="connsiteY11" fmla="*/ 1023621 h 1023665"/>
              <a:gd name="connsiteX12" fmla="*/ 3007885 w 3523554"/>
              <a:gd name="connsiteY12" fmla="*/ 917576 h 1023665"/>
              <a:gd name="connsiteX0" fmla="*/ 3007885 w 3523554"/>
              <a:gd name="connsiteY0" fmla="*/ 917576 h 1023665"/>
              <a:gd name="connsiteX1" fmla="*/ 3127392 w 3523554"/>
              <a:gd name="connsiteY1" fmla="*/ 699517 h 1023665"/>
              <a:gd name="connsiteX2" fmla="*/ 3475880 w 3523554"/>
              <a:gd name="connsiteY2" fmla="*/ 148210 h 1023665"/>
              <a:gd name="connsiteX3" fmla="*/ 3520076 w 3523554"/>
              <a:gd name="connsiteY3" fmla="*/ 97156 h 1023665"/>
              <a:gd name="connsiteX4" fmla="*/ 3473340 w 3523554"/>
              <a:gd name="connsiteY4" fmla="*/ 91061 h 1023665"/>
              <a:gd name="connsiteX5" fmla="*/ 3426985 w 3523554"/>
              <a:gd name="connsiteY5" fmla="*/ 84964 h 1023665"/>
              <a:gd name="connsiteX6" fmla="*/ 1294909 w 3523554"/>
              <a:gd name="connsiteY6" fmla="*/ 1 h 1023665"/>
              <a:gd name="connsiteX7" fmla="*/ 1238902 w 3523554"/>
              <a:gd name="connsiteY7" fmla="*/ 8637 h 1023665"/>
              <a:gd name="connsiteX8" fmla="*/ 143527 w 3523554"/>
              <a:gd name="connsiteY8" fmla="*/ 726314 h 1023665"/>
              <a:gd name="connsiteX9" fmla="*/ 125112 w 3523554"/>
              <a:gd name="connsiteY9" fmla="*/ 859029 h 1023665"/>
              <a:gd name="connsiteX10" fmla="*/ 1180736 w 3523554"/>
              <a:gd name="connsiteY10" fmla="*/ 878079 h 1023665"/>
              <a:gd name="connsiteX11" fmla="*/ 2957974 w 3523554"/>
              <a:gd name="connsiteY11" fmla="*/ 1023621 h 1023665"/>
              <a:gd name="connsiteX12" fmla="*/ 3007885 w 3523554"/>
              <a:gd name="connsiteY12" fmla="*/ 917576 h 1023665"/>
              <a:gd name="connsiteX0" fmla="*/ 3006304 w 3521973"/>
              <a:gd name="connsiteY0" fmla="*/ 917576 h 1023665"/>
              <a:gd name="connsiteX1" fmla="*/ 3125811 w 3521973"/>
              <a:gd name="connsiteY1" fmla="*/ 699517 h 1023665"/>
              <a:gd name="connsiteX2" fmla="*/ 3474299 w 3521973"/>
              <a:gd name="connsiteY2" fmla="*/ 148210 h 1023665"/>
              <a:gd name="connsiteX3" fmla="*/ 3518495 w 3521973"/>
              <a:gd name="connsiteY3" fmla="*/ 97156 h 1023665"/>
              <a:gd name="connsiteX4" fmla="*/ 3471759 w 3521973"/>
              <a:gd name="connsiteY4" fmla="*/ 91061 h 1023665"/>
              <a:gd name="connsiteX5" fmla="*/ 3425404 w 3521973"/>
              <a:gd name="connsiteY5" fmla="*/ 84964 h 1023665"/>
              <a:gd name="connsiteX6" fmla="*/ 1293328 w 3521973"/>
              <a:gd name="connsiteY6" fmla="*/ 1 h 1023665"/>
              <a:gd name="connsiteX7" fmla="*/ 1237321 w 3521973"/>
              <a:gd name="connsiteY7" fmla="*/ 8637 h 1023665"/>
              <a:gd name="connsiteX8" fmla="*/ 141946 w 3521973"/>
              <a:gd name="connsiteY8" fmla="*/ 726314 h 1023665"/>
              <a:gd name="connsiteX9" fmla="*/ 126706 w 3521973"/>
              <a:gd name="connsiteY9" fmla="*/ 849504 h 1023665"/>
              <a:gd name="connsiteX10" fmla="*/ 1179155 w 3521973"/>
              <a:gd name="connsiteY10" fmla="*/ 878079 h 1023665"/>
              <a:gd name="connsiteX11" fmla="*/ 2956393 w 3521973"/>
              <a:gd name="connsiteY11" fmla="*/ 1023621 h 1023665"/>
              <a:gd name="connsiteX12" fmla="*/ 3006304 w 3521973"/>
              <a:gd name="connsiteY12" fmla="*/ 917576 h 1023665"/>
              <a:gd name="connsiteX0" fmla="*/ 3005087 w 3520756"/>
              <a:gd name="connsiteY0" fmla="*/ 917576 h 1023665"/>
              <a:gd name="connsiteX1" fmla="*/ 3124594 w 3520756"/>
              <a:gd name="connsiteY1" fmla="*/ 699517 h 1023665"/>
              <a:gd name="connsiteX2" fmla="*/ 3473082 w 3520756"/>
              <a:gd name="connsiteY2" fmla="*/ 148210 h 1023665"/>
              <a:gd name="connsiteX3" fmla="*/ 3517278 w 3520756"/>
              <a:gd name="connsiteY3" fmla="*/ 97156 h 1023665"/>
              <a:gd name="connsiteX4" fmla="*/ 3470542 w 3520756"/>
              <a:gd name="connsiteY4" fmla="*/ 91061 h 1023665"/>
              <a:gd name="connsiteX5" fmla="*/ 3424187 w 3520756"/>
              <a:gd name="connsiteY5" fmla="*/ 84964 h 1023665"/>
              <a:gd name="connsiteX6" fmla="*/ 1292111 w 3520756"/>
              <a:gd name="connsiteY6" fmla="*/ 1 h 1023665"/>
              <a:gd name="connsiteX7" fmla="*/ 1236104 w 3520756"/>
              <a:gd name="connsiteY7" fmla="*/ 8637 h 1023665"/>
              <a:gd name="connsiteX8" fmla="*/ 140729 w 3520756"/>
              <a:gd name="connsiteY8" fmla="*/ 726314 h 1023665"/>
              <a:gd name="connsiteX9" fmla="*/ 125489 w 3520756"/>
              <a:gd name="connsiteY9" fmla="*/ 849504 h 1023665"/>
              <a:gd name="connsiteX10" fmla="*/ 1177938 w 3520756"/>
              <a:gd name="connsiteY10" fmla="*/ 878079 h 1023665"/>
              <a:gd name="connsiteX11" fmla="*/ 2955176 w 3520756"/>
              <a:gd name="connsiteY11" fmla="*/ 1023621 h 1023665"/>
              <a:gd name="connsiteX12" fmla="*/ 3005087 w 3520756"/>
              <a:gd name="connsiteY12" fmla="*/ 917576 h 1023665"/>
              <a:gd name="connsiteX0" fmla="*/ 3003947 w 3519616"/>
              <a:gd name="connsiteY0" fmla="*/ 917576 h 1023665"/>
              <a:gd name="connsiteX1" fmla="*/ 3123454 w 3519616"/>
              <a:gd name="connsiteY1" fmla="*/ 699517 h 1023665"/>
              <a:gd name="connsiteX2" fmla="*/ 3471942 w 3519616"/>
              <a:gd name="connsiteY2" fmla="*/ 148210 h 1023665"/>
              <a:gd name="connsiteX3" fmla="*/ 3516138 w 3519616"/>
              <a:gd name="connsiteY3" fmla="*/ 97156 h 1023665"/>
              <a:gd name="connsiteX4" fmla="*/ 3469402 w 3519616"/>
              <a:gd name="connsiteY4" fmla="*/ 91061 h 1023665"/>
              <a:gd name="connsiteX5" fmla="*/ 3423047 w 3519616"/>
              <a:gd name="connsiteY5" fmla="*/ 84964 h 1023665"/>
              <a:gd name="connsiteX6" fmla="*/ 1290971 w 3519616"/>
              <a:gd name="connsiteY6" fmla="*/ 1 h 1023665"/>
              <a:gd name="connsiteX7" fmla="*/ 1234964 w 3519616"/>
              <a:gd name="connsiteY7" fmla="*/ 8637 h 1023665"/>
              <a:gd name="connsiteX8" fmla="*/ 139589 w 3519616"/>
              <a:gd name="connsiteY8" fmla="*/ 726314 h 1023665"/>
              <a:gd name="connsiteX9" fmla="*/ 124349 w 3519616"/>
              <a:gd name="connsiteY9" fmla="*/ 849504 h 1023665"/>
              <a:gd name="connsiteX10" fmla="*/ 1176798 w 3519616"/>
              <a:gd name="connsiteY10" fmla="*/ 878079 h 1023665"/>
              <a:gd name="connsiteX11" fmla="*/ 2954036 w 3519616"/>
              <a:gd name="connsiteY11" fmla="*/ 1023621 h 1023665"/>
              <a:gd name="connsiteX12" fmla="*/ 3003947 w 3519616"/>
              <a:gd name="connsiteY12" fmla="*/ 917576 h 1023665"/>
              <a:gd name="connsiteX0" fmla="*/ 3004644 w 3520313"/>
              <a:gd name="connsiteY0" fmla="*/ 917576 h 1023665"/>
              <a:gd name="connsiteX1" fmla="*/ 3124151 w 3520313"/>
              <a:gd name="connsiteY1" fmla="*/ 699517 h 1023665"/>
              <a:gd name="connsiteX2" fmla="*/ 3472639 w 3520313"/>
              <a:gd name="connsiteY2" fmla="*/ 148210 h 1023665"/>
              <a:gd name="connsiteX3" fmla="*/ 3516835 w 3520313"/>
              <a:gd name="connsiteY3" fmla="*/ 97156 h 1023665"/>
              <a:gd name="connsiteX4" fmla="*/ 3470099 w 3520313"/>
              <a:gd name="connsiteY4" fmla="*/ 91061 h 1023665"/>
              <a:gd name="connsiteX5" fmla="*/ 3423744 w 3520313"/>
              <a:gd name="connsiteY5" fmla="*/ 84964 h 1023665"/>
              <a:gd name="connsiteX6" fmla="*/ 1291668 w 3520313"/>
              <a:gd name="connsiteY6" fmla="*/ 1 h 1023665"/>
              <a:gd name="connsiteX7" fmla="*/ 1235661 w 3520313"/>
              <a:gd name="connsiteY7" fmla="*/ 8637 h 1023665"/>
              <a:gd name="connsiteX8" fmla="*/ 140286 w 3520313"/>
              <a:gd name="connsiteY8" fmla="*/ 726314 h 1023665"/>
              <a:gd name="connsiteX9" fmla="*/ 125046 w 3520313"/>
              <a:gd name="connsiteY9" fmla="*/ 849504 h 1023665"/>
              <a:gd name="connsiteX10" fmla="*/ 1177495 w 3520313"/>
              <a:gd name="connsiteY10" fmla="*/ 878079 h 1023665"/>
              <a:gd name="connsiteX11" fmla="*/ 2954733 w 3520313"/>
              <a:gd name="connsiteY11" fmla="*/ 1023621 h 1023665"/>
              <a:gd name="connsiteX12" fmla="*/ 3004644 w 3520313"/>
              <a:gd name="connsiteY12" fmla="*/ 917576 h 1023665"/>
              <a:gd name="connsiteX0" fmla="*/ 3005235 w 3520904"/>
              <a:gd name="connsiteY0" fmla="*/ 917576 h 1023665"/>
              <a:gd name="connsiteX1" fmla="*/ 3124742 w 3520904"/>
              <a:gd name="connsiteY1" fmla="*/ 699517 h 1023665"/>
              <a:gd name="connsiteX2" fmla="*/ 3473230 w 3520904"/>
              <a:gd name="connsiteY2" fmla="*/ 148210 h 1023665"/>
              <a:gd name="connsiteX3" fmla="*/ 3517426 w 3520904"/>
              <a:gd name="connsiteY3" fmla="*/ 97156 h 1023665"/>
              <a:gd name="connsiteX4" fmla="*/ 3470690 w 3520904"/>
              <a:gd name="connsiteY4" fmla="*/ 91061 h 1023665"/>
              <a:gd name="connsiteX5" fmla="*/ 3424335 w 3520904"/>
              <a:gd name="connsiteY5" fmla="*/ 84964 h 1023665"/>
              <a:gd name="connsiteX6" fmla="*/ 1292259 w 3520904"/>
              <a:gd name="connsiteY6" fmla="*/ 1 h 1023665"/>
              <a:gd name="connsiteX7" fmla="*/ 1236252 w 3520904"/>
              <a:gd name="connsiteY7" fmla="*/ 8637 h 1023665"/>
              <a:gd name="connsiteX8" fmla="*/ 140877 w 3520904"/>
              <a:gd name="connsiteY8" fmla="*/ 726314 h 1023665"/>
              <a:gd name="connsiteX9" fmla="*/ 125637 w 3520904"/>
              <a:gd name="connsiteY9" fmla="*/ 849504 h 1023665"/>
              <a:gd name="connsiteX10" fmla="*/ 1178086 w 3520904"/>
              <a:gd name="connsiteY10" fmla="*/ 878079 h 1023665"/>
              <a:gd name="connsiteX11" fmla="*/ 2955324 w 3520904"/>
              <a:gd name="connsiteY11" fmla="*/ 1023621 h 1023665"/>
              <a:gd name="connsiteX12" fmla="*/ 3005235 w 3520904"/>
              <a:gd name="connsiteY12" fmla="*/ 917576 h 1023665"/>
              <a:gd name="connsiteX0" fmla="*/ 3004790 w 3520459"/>
              <a:gd name="connsiteY0" fmla="*/ 917576 h 1023665"/>
              <a:gd name="connsiteX1" fmla="*/ 3124297 w 3520459"/>
              <a:gd name="connsiteY1" fmla="*/ 699517 h 1023665"/>
              <a:gd name="connsiteX2" fmla="*/ 3472785 w 3520459"/>
              <a:gd name="connsiteY2" fmla="*/ 148210 h 1023665"/>
              <a:gd name="connsiteX3" fmla="*/ 3516981 w 3520459"/>
              <a:gd name="connsiteY3" fmla="*/ 97156 h 1023665"/>
              <a:gd name="connsiteX4" fmla="*/ 3470245 w 3520459"/>
              <a:gd name="connsiteY4" fmla="*/ 91061 h 1023665"/>
              <a:gd name="connsiteX5" fmla="*/ 3423890 w 3520459"/>
              <a:gd name="connsiteY5" fmla="*/ 84964 h 1023665"/>
              <a:gd name="connsiteX6" fmla="*/ 1291814 w 3520459"/>
              <a:gd name="connsiteY6" fmla="*/ 1 h 1023665"/>
              <a:gd name="connsiteX7" fmla="*/ 1235807 w 3520459"/>
              <a:gd name="connsiteY7" fmla="*/ 8637 h 1023665"/>
              <a:gd name="connsiteX8" fmla="*/ 140432 w 3520459"/>
              <a:gd name="connsiteY8" fmla="*/ 726314 h 1023665"/>
              <a:gd name="connsiteX9" fmla="*/ 125192 w 3520459"/>
              <a:gd name="connsiteY9" fmla="*/ 849504 h 1023665"/>
              <a:gd name="connsiteX10" fmla="*/ 1177641 w 3520459"/>
              <a:gd name="connsiteY10" fmla="*/ 878079 h 1023665"/>
              <a:gd name="connsiteX11" fmla="*/ 2954879 w 3520459"/>
              <a:gd name="connsiteY11" fmla="*/ 1023621 h 1023665"/>
              <a:gd name="connsiteX12" fmla="*/ 3004790 w 3520459"/>
              <a:gd name="connsiteY12" fmla="*/ 917576 h 102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20459" h="1023665">
                <a:moveTo>
                  <a:pt x="3004790" y="917576"/>
                </a:moveTo>
                <a:cubicBezTo>
                  <a:pt x="3033026" y="863559"/>
                  <a:pt x="3046298" y="827745"/>
                  <a:pt x="3124297" y="699517"/>
                </a:cubicBezTo>
                <a:cubicBezTo>
                  <a:pt x="3202296" y="571289"/>
                  <a:pt x="3407338" y="248603"/>
                  <a:pt x="3472785" y="148210"/>
                </a:cubicBezTo>
                <a:cubicBezTo>
                  <a:pt x="3538232" y="47817"/>
                  <a:pt x="3517404" y="106681"/>
                  <a:pt x="3516981" y="97156"/>
                </a:cubicBezTo>
                <a:cubicBezTo>
                  <a:pt x="3516558" y="87631"/>
                  <a:pt x="3481527" y="94151"/>
                  <a:pt x="3470245" y="91061"/>
                </a:cubicBezTo>
                <a:cubicBezTo>
                  <a:pt x="3458963" y="87971"/>
                  <a:pt x="3469462" y="87441"/>
                  <a:pt x="3423890" y="84964"/>
                </a:cubicBezTo>
                <a:cubicBezTo>
                  <a:pt x="2713682" y="46362"/>
                  <a:pt x="2003070" y="434"/>
                  <a:pt x="1291814" y="1"/>
                </a:cubicBezTo>
                <a:cubicBezTo>
                  <a:pt x="1257334" y="-20"/>
                  <a:pt x="1255810" y="4150"/>
                  <a:pt x="1235807" y="8637"/>
                </a:cubicBezTo>
                <a:cubicBezTo>
                  <a:pt x="1035973" y="136568"/>
                  <a:pt x="957359" y="100395"/>
                  <a:pt x="140432" y="726314"/>
                </a:cubicBezTo>
                <a:cubicBezTo>
                  <a:pt x="-43862" y="867518"/>
                  <a:pt x="-44501" y="846435"/>
                  <a:pt x="125192" y="849504"/>
                </a:cubicBezTo>
                <a:cubicBezTo>
                  <a:pt x="294885" y="852573"/>
                  <a:pt x="706027" y="849060"/>
                  <a:pt x="1177641" y="878079"/>
                </a:cubicBezTo>
                <a:cubicBezTo>
                  <a:pt x="1649255" y="907098"/>
                  <a:pt x="2646121" y="1012276"/>
                  <a:pt x="2954879" y="1023621"/>
                </a:cubicBezTo>
                <a:cubicBezTo>
                  <a:pt x="2939787" y="1025441"/>
                  <a:pt x="2976554" y="971593"/>
                  <a:pt x="3004790" y="917576"/>
                </a:cubicBezTo>
                <a:close/>
              </a:path>
            </a:pathLst>
          </a:cu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Rechteck 6"/>
          <p:cNvSpPr/>
          <p:nvPr/>
        </p:nvSpPr>
        <p:spPr>
          <a:xfrm>
            <a:off x="5595783" y="1233662"/>
            <a:ext cx="1079115" cy="907161"/>
          </a:xfrm>
          <a:custGeom>
            <a:avLst/>
            <a:gdLst>
              <a:gd name="connsiteX0" fmla="*/ 0 w 936104"/>
              <a:gd name="connsiteY0" fmla="*/ 0 h 648072"/>
              <a:gd name="connsiteX1" fmla="*/ 936104 w 936104"/>
              <a:gd name="connsiteY1" fmla="*/ 0 h 648072"/>
              <a:gd name="connsiteX2" fmla="*/ 936104 w 936104"/>
              <a:gd name="connsiteY2" fmla="*/ 648072 h 648072"/>
              <a:gd name="connsiteX3" fmla="*/ 0 w 936104"/>
              <a:gd name="connsiteY3" fmla="*/ 648072 h 648072"/>
              <a:gd name="connsiteX4" fmla="*/ 0 w 936104"/>
              <a:gd name="connsiteY4" fmla="*/ 0 h 648072"/>
              <a:gd name="connsiteX0" fmla="*/ 0 w 936104"/>
              <a:gd name="connsiteY0" fmla="*/ 255685 h 903757"/>
              <a:gd name="connsiteX1" fmla="*/ 845097 w 936104"/>
              <a:gd name="connsiteY1" fmla="*/ 0 h 903757"/>
              <a:gd name="connsiteX2" fmla="*/ 936104 w 936104"/>
              <a:gd name="connsiteY2" fmla="*/ 903757 h 903757"/>
              <a:gd name="connsiteX3" fmla="*/ 0 w 936104"/>
              <a:gd name="connsiteY3" fmla="*/ 903757 h 903757"/>
              <a:gd name="connsiteX4" fmla="*/ 0 w 936104"/>
              <a:gd name="connsiteY4" fmla="*/ 255685 h 903757"/>
              <a:gd name="connsiteX0" fmla="*/ 0 w 1001109"/>
              <a:gd name="connsiteY0" fmla="*/ 255685 h 903757"/>
              <a:gd name="connsiteX1" fmla="*/ 845097 w 1001109"/>
              <a:gd name="connsiteY1" fmla="*/ 0 h 903757"/>
              <a:gd name="connsiteX2" fmla="*/ 1001109 w 1001109"/>
              <a:gd name="connsiteY2" fmla="*/ 882088 h 903757"/>
              <a:gd name="connsiteX3" fmla="*/ 0 w 1001109"/>
              <a:gd name="connsiteY3" fmla="*/ 903757 h 903757"/>
              <a:gd name="connsiteX4" fmla="*/ 0 w 1001109"/>
              <a:gd name="connsiteY4" fmla="*/ 255685 h 903757"/>
              <a:gd name="connsiteX0" fmla="*/ 0 w 1057446"/>
              <a:gd name="connsiteY0" fmla="*/ 580709 h 903757"/>
              <a:gd name="connsiteX1" fmla="*/ 901434 w 1057446"/>
              <a:gd name="connsiteY1" fmla="*/ 0 h 903757"/>
              <a:gd name="connsiteX2" fmla="*/ 1057446 w 1057446"/>
              <a:gd name="connsiteY2" fmla="*/ 882088 h 903757"/>
              <a:gd name="connsiteX3" fmla="*/ 56337 w 1057446"/>
              <a:gd name="connsiteY3" fmla="*/ 903757 h 903757"/>
              <a:gd name="connsiteX4" fmla="*/ 0 w 1057446"/>
              <a:gd name="connsiteY4" fmla="*/ 580709 h 903757"/>
              <a:gd name="connsiteX0" fmla="*/ 0 w 1057446"/>
              <a:gd name="connsiteY0" fmla="*/ 580709 h 882088"/>
              <a:gd name="connsiteX1" fmla="*/ 901434 w 1057446"/>
              <a:gd name="connsiteY1" fmla="*/ 0 h 882088"/>
              <a:gd name="connsiteX2" fmla="*/ 1057446 w 1057446"/>
              <a:gd name="connsiteY2" fmla="*/ 882088 h 882088"/>
              <a:gd name="connsiteX3" fmla="*/ 65004 w 1057446"/>
              <a:gd name="connsiteY3" fmla="*/ 717410 h 882088"/>
              <a:gd name="connsiteX4" fmla="*/ 0 w 1057446"/>
              <a:gd name="connsiteY4" fmla="*/ 580709 h 882088"/>
              <a:gd name="connsiteX0" fmla="*/ 0 w 1057446"/>
              <a:gd name="connsiteY0" fmla="*/ 580709 h 882088"/>
              <a:gd name="connsiteX1" fmla="*/ 901434 w 1057446"/>
              <a:gd name="connsiteY1" fmla="*/ 0 h 882088"/>
              <a:gd name="connsiteX2" fmla="*/ 1057446 w 1057446"/>
              <a:gd name="connsiteY2" fmla="*/ 882088 h 882088"/>
              <a:gd name="connsiteX3" fmla="*/ 30334 w 1057446"/>
              <a:gd name="connsiteY3" fmla="*/ 782415 h 882088"/>
              <a:gd name="connsiteX4" fmla="*/ 0 w 1057446"/>
              <a:gd name="connsiteY4" fmla="*/ 580709 h 882088"/>
              <a:gd name="connsiteX0" fmla="*/ 0 w 1057446"/>
              <a:gd name="connsiteY0" fmla="*/ 580709 h 882088"/>
              <a:gd name="connsiteX1" fmla="*/ 901434 w 1057446"/>
              <a:gd name="connsiteY1" fmla="*/ 0 h 882088"/>
              <a:gd name="connsiteX2" fmla="*/ 1057446 w 1057446"/>
              <a:gd name="connsiteY2" fmla="*/ 882088 h 882088"/>
              <a:gd name="connsiteX3" fmla="*/ 683675 w 1057446"/>
              <a:gd name="connsiteY3" fmla="*/ 846490 h 882088"/>
              <a:gd name="connsiteX4" fmla="*/ 30334 w 1057446"/>
              <a:gd name="connsiteY4" fmla="*/ 782415 h 882088"/>
              <a:gd name="connsiteX5" fmla="*/ 0 w 1057446"/>
              <a:gd name="connsiteY5" fmla="*/ 580709 h 882088"/>
              <a:gd name="connsiteX0" fmla="*/ 0 w 1057446"/>
              <a:gd name="connsiteY0" fmla="*/ 580709 h 882088"/>
              <a:gd name="connsiteX1" fmla="*/ 901434 w 1057446"/>
              <a:gd name="connsiteY1" fmla="*/ 0 h 882088"/>
              <a:gd name="connsiteX2" fmla="*/ 1057446 w 1057446"/>
              <a:gd name="connsiteY2" fmla="*/ 882088 h 882088"/>
              <a:gd name="connsiteX3" fmla="*/ 683675 w 1057446"/>
              <a:gd name="connsiteY3" fmla="*/ 846490 h 882088"/>
              <a:gd name="connsiteX4" fmla="*/ 30334 w 1057446"/>
              <a:gd name="connsiteY4" fmla="*/ 782415 h 882088"/>
              <a:gd name="connsiteX5" fmla="*/ 0 w 1057446"/>
              <a:gd name="connsiteY5" fmla="*/ 580709 h 882088"/>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30334 w 1057446"/>
              <a:gd name="connsiteY4" fmla="*/ 782415 h 907161"/>
              <a:gd name="connsiteX5" fmla="*/ 0 w 1057446"/>
              <a:gd name="connsiteY5"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579667 w 1057446"/>
              <a:gd name="connsiteY4" fmla="*/ 872492 h 907161"/>
              <a:gd name="connsiteX5" fmla="*/ 30334 w 1057446"/>
              <a:gd name="connsiteY5" fmla="*/ 782415 h 907161"/>
              <a:gd name="connsiteX6" fmla="*/ 0 w 1057446"/>
              <a:gd name="connsiteY6"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696676 w 1057446"/>
              <a:gd name="connsiteY4" fmla="*/ 660143 h 907161"/>
              <a:gd name="connsiteX5" fmla="*/ 30334 w 1057446"/>
              <a:gd name="connsiteY5" fmla="*/ 782415 h 907161"/>
              <a:gd name="connsiteX6" fmla="*/ 0 w 1057446"/>
              <a:gd name="connsiteY6"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30334 w 1057446"/>
              <a:gd name="connsiteY5" fmla="*/ 782415 h 907161"/>
              <a:gd name="connsiteX6" fmla="*/ 0 w 1057446"/>
              <a:gd name="connsiteY6"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92342 w 1057446"/>
              <a:gd name="connsiteY5" fmla="*/ 764150 h 907161"/>
              <a:gd name="connsiteX6" fmla="*/ 30334 w 1057446"/>
              <a:gd name="connsiteY6" fmla="*/ 782415 h 907161"/>
              <a:gd name="connsiteX7" fmla="*/ 0 w 1057446"/>
              <a:gd name="connsiteY7"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30334 w 1057446"/>
              <a:gd name="connsiteY6" fmla="*/ 782415 h 907161"/>
              <a:gd name="connsiteX7" fmla="*/ 0 w 1057446"/>
              <a:gd name="connsiteY7"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289313 w 1057446"/>
              <a:gd name="connsiteY6" fmla="*/ 725147 h 907161"/>
              <a:gd name="connsiteX7" fmla="*/ 30334 w 1057446"/>
              <a:gd name="connsiteY7" fmla="*/ 782415 h 907161"/>
              <a:gd name="connsiteX8" fmla="*/ 0 w 1057446"/>
              <a:gd name="connsiteY8"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293647 w 1057446"/>
              <a:gd name="connsiteY6" fmla="*/ 599471 h 907161"/>
              <a:gd name="connsiteX7" fmla="*/ 30334 w 1057446"/>
              <a:gd name="connsiteY7" fmla="*/ 782415 h 907161"/>
              <a:gd name="connsiteX8" fmla="*/ 0 w 1057446"/>
              <a:gd name="connsiteY8"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293647 w 1057446"/>
              <a:gd name="connsiteY6" fmla="*/ 599471 h 907161"/>
              <a:gd name="connsiteX7" fmla="*/ 137635 w 1057446"/>
              <a:gd name="connsiteY7" fmla="*/ 703479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293647 w 1057446"/>
              <a:gd name="connsiteY6" fmla="*/ 599471 h 907161"/>
              <a:gd name="connsiteX7" fmla="*/ 102966 w 1057446"/>
              <a:gd name="connsiteY7" fmla="*/ 668809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293647 w 1057446"/>
              <a:gd name="connsiteY6" fmla="*/ 599471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57673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70348 w 1057446"/>
              <a:gd name="connsiteY4" fmla="*/ 764151 h 907161"/>
              <a:gd name="connsiteX5" fmla="*/ 618670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22678 w 1057446"/>
              <a:gd name="connsiteY4" fmla="*/ 764151 h 907161"/>
              <a:gd name="connsiteX5" fmla="*/ 618670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22678 w 1057446"/>
              <a:gd name="connsiteY4" fmla="*/ 764151 h 907161"/>
              <a:gd name="connsiteX5" fmla="*/ 618670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22678 w 1057446"/>
              <a:gd name="connsiteY4" fmla="*/ 764151 h 907161"/>
              <a:gd name="connsiteX5" fmla="*/ 618670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57446"/>
              <a:gd name="connsiteY0" fmla="*/ 580709 h 907161"/>
              <a:gd name="connsiteX1" fmla="*/ 901434 w 1057446"/>
              <a:gd name="connsiteY1" fmla="*/ 0 h 907161"/>
              <a:gd name="connsiteX2" fmla="*/ 1057446 w 1057446"/>
              <a:gd name="connsiteY2" fmla="*/ 882088 h 907161"/>
              <a:gd name="connsiteX3" fmla="*/ 696676 w 1057446"/>
              <a:gd name="connsiteY3" fmla="*/ 907161 h 907161"/>
              <a:gd name="connsiteX4" fmla="*/ 722678 w 1057446"/>
              <a:gd name="connsiteY4" fmla="*/ 764151 h 907161"/>
              <a:gd name="connsiteX5" fmla="*/ 618670 w 1057446"/>
              <a:gd name="connsiteY5" fmla="*/ 673144 h 907161"/>
              <a:gd name="connsiteX6" fmla="*/ 306648 w 1057446"/>
              <a:gd name="connsiteY6" fmla="*/ 616806 h 907161"/>
              <a:gd name="connsiteX7" fmla="*/ 137635 w 1057446"/>
              <a:gd name="connsiteY7" fmla="*/ 664475 h 907161"/>
              <a:gd name="connsiteX8" fmla="*/ 30334 w 1057446"/>
              <a:gd name="connsiteY8" fmla="*/ 782415 h 907161"/>
              <a:gd name="connsiteX9" fmla="*/ 0 w 1057446"/>
              <a:gd name="connsiteY9" fmla="*/ 580709 h 907161"/>
              <a:gd name="connsiteX0" fmla="*/ 0 w 1079115"/>
              <a:gd name="connsiteY0" fmla="*/ 580709 h 907161"/>
              <a:gd name="connsiteX1" fmla="*/ 901434 w 1079115"/>
              <a:gd name="connsiteY1" fmla="*/ 0 h 907161"/>
              <a:gd name="connsiteX2" fmla="*/ 1079115 w 1079115"/>
              <a:gd name="connsiteY2" fmla="*/ 877754 h 907161"/>
              <a:gd name="connsiteX3" fmla="*/ 696676 w 1079115"/>
              <a:gd name="connsiteY3" fmla="*/ 907161 h 907161"/>
              <a:gd name="connsiteX4" fmla="*/ 722678 w 1079115"/>
              <a:gd name="connsiteY4" fmla="*/ 764151 h 907161"/>
              <a:gd name="connsiteX5" fmla="*/ 618670 w 1079115"/>
              <a:gd name="connsiteY5" fmla="*/ 673144 h 907161"/>
              <a:gd name="connsiteX6" fmla="*/ 306648 w 1079115"/>
              <a:gd name="connsiteY6" fmla="*/ 616806 h 907161"/>
              <a:gd name="connsiteX7" fmla="*/ 137635 w 1079115"/>
              <a:gd name="connsiteY7" fmla="*/ 664475 h 907161"/>
              <a:gd name="connsiteX8" fmla="*/ 30334 w 1079115"/>
              <a:gd name="connsiteY8" fmla="*/ 782415 h 907161"/>
              <a:gd name="connsiteX9" fmla="*/ 0 w 1079115"/>
              <a:gd name="connsiteY9" fmla="*/ 580709 h 907161"/>
              <a:gd name="connsiteX0" fmla="*/ 0 w 1079115"/>
              <a:gd name="connsiteY0" fmla="*/ 580709 h 907161"/>
              <a:gd name="connsiteX1" fmla="*/ 901434 w 1079115"/>
              <a:gd name="connsiteY1" fmla="*/ 0 h 907161"/>
              <a:gd name="connsiteX2" fmla="*/ 1079115 w 1079115"/>
              <a:gd name="connsiteY2" fmla="*/ 877754 h 907161"/>
              <a:gd name="connsiteX3" fmla="*/ 696676 w 1079115"/>
              <a:gd name="connsiteY3" fmla="*/ 907161 h 907161"/>
              <a:gd name="connsiteX4" fmla="*/ 722678 w 1079115"/>
              <a:gd name="connsiteY4" fmla="*/ 764151 h 907161"/>
              <a:gd name="connsiteX5" fmla="*/ 618670 w 1079115"/>
              <a:gd name="connsiteY5" fmla="*/ 673144 h 907161"/>
              <a:gd name="connsiteX6" fmla="*/ 306648 w 1079115"/>
              <a:gd name="connsiteY6" fmla="*/ 616806 h 907161"/>
              <a:gd name="connsiteX7" fmla="*/ 137635 w 1079115"/>
              <a:gd name="connsiteY7" fmla="*/ 664475 h 907161"/>
              <a:gd name="connsiteX8" fmla="*/ 30334 w 1079115"/>
              <a:gd name="connsiteY8" fmla="*/ 782415 h 907161"/>
              <a:gd name="connsiteX9" fmla="*/ 0 w 1079115"/>
              <a:gd name="connsiteY9" fmla="*/ 580709 h 907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15" h="907161">
                <a:moveTo>
                  <a:pt x="0" y="580709"/>
                </a:moveTo>
                <a:cubicBezTo>
                  <a:pt x="157468" y="313467"/>
                  <a:pt x="284599" y="28892"/>
                  <a:pt x="901434" y="0"/>
                </a:cubicBezTo>
                <a:cubicBezTo>
                  <a:pt x="975106" y="190021"/>
                  <a:pt x="1070447" y="388710"/>
                  <a:pt x="1079115" y="877754"/>
                </a:cubicBezTo>
                <a:lnTo>
                  <a:pt x="696676" y="907161"/>
                </a:lnTo>
                <a:lnTo>
                  <a:pt x="722678" y="764151"/>
                </a:lnTo>
                <a:lnTo>
                  <a:pt x="618670" y="673144"/>
                </a:lnTo>
                <a:lnTo>
                  <a:pt x="306648" y="616806"/>
                </a:lnTo>
                <a:lnTo>
                  <a:pt x="137635" y="664475"/>
                </a:lnTo>
                <a:lnTo>
                  <a:pt x="30334" y="782415"/>
                </a:lnTo>
                <a:lnTo>
                  <a:pt x="0" y="580709"/>
                </a:lnTo>
                <a:close/>
              </a:path>
            </a:pathLst>
          </a:custGeom>
          <a:blipFill dpi="0" rotWithShape="1">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418527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theme/theme1.xml><?xml version="1.0" encoding="utf-8"?>
<a:theme xmlns:a="http://schemas.openxmlformats.org/drawingml/2006/main" name="kinet_16zu10">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kinet_16zu10</Template>
  <TotalTime>0</TotalTime>
  <Words>353</Words>
  <Application>Microsoft Office PowerPoint</Application>
  <PresentationFormat>Bildschirmpräsentation (16:10)</PresentationFormat>
  <Paragraphs>30</Paragraphs>
  <Slides>10</Slides>
  <Notes>10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10</vt:i4>
      </vt:variant>
    </vt:vector>
  </HeadingPairs>
  <TitlesOfParts>
    <vt:vector size="15" baseType="lpstr">
      <vt:lpstr>Arial</vt:lpstr>
      <vt:lpstr>Calibri</vt:lpstr>
      <vt:lpstr>Courier New</vt:lpstr>
      <vt:lpstr>Wingdings</vt:lpstr>
      <vt:lpstr>kinet_16zu10</vt:lpstr>
      <vt:lpstr>Sicherheit@Kirchenfeld</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Briefing</dc:title>
  <dc:creator>Thomas Jampen</dc:creator>
  <cp:lastModifiedBy>Thomas Jampen</cp:lastModifiedBy>
  <cp:revision>548</cp:revision>
  <dcterms:created xsi:type="dcterms:W3CDTF">2015-10-06T07:08:54Z</dcterms:created>
  <dcterms:modified xsi:type="dcterms:W3CDTF">2017-11-27T05:08:08Z</dcterms:modified>
</cp:coreProperties>
</file>